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0"/>
  </p:notesMasterIdLst>
  <p:handoutMasterIdLst>
    <p:handoutMasterId r:id="rId21"/>
  </p:handoutMasterIdLst>
  <p:sldIdLst>
    <p:sldId id="277" r:id="rId2"/>
    <p:sldId id="291" r:id="rId3"/>
    <p:sldId id="279" r:id="rId4"/>
    <p:sldId id="295" r:id="rId5"/>
    <p:sldId id="281" r:id="rId6"/>
    <p:sldId id="282" r:id="rId7"/>
    <p:sldId id="283" r:id="rId8"/>
    <p:sldId id="284" r:id="rId9"/>
    <p:sldId id="296" r:id="rId10"/>
    <p:sldId id="297" r:id="rId11"/>
    <p:sldId id="285" r:id="rId12"/>
    <p:sldId id="287" r:id="rId13"/>
    <p:sldId id="288" r:id="rId14"/>
    <p:sldId id="289" r:id="rId15"/>
    <p:sldId id="290" r:id="rId16"/>
    <p:sldId id="343" r:id="rId17"/>
    <p:sldId id="340" r:id="rId18"/>
    <p:sldId id="344" r:id="rId19"/>
  </p:sldIdLst>
  <p:sldSz cx="9144000" cy="6858000" type="screen4x3"/>
  <p:notesSz cx="7102475" cy="102330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875" autoAdjust="0"/>
    <p:restoredTop sz="95969" autoAdjust="0"/>
  </p:normalViewPr>
  <p:slideViewPr>
    <p:cSldViewPr snapToGrid="0">
      <p:cViewPr varScale="1">
        <p:scale>
          <a:sx n="91" d="100"/>
          <a:sy n="91" d="100"/>
        </p:scale>
        <p:origin x="1536" y="306"/>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68" d="100"/>
          <a:sy n="68" d="100"/>
        </p:scale>
        <p:origin x="3396" y="6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4E40653-AA03-8F2C-C93D-8DBB249B9587}"/>
              </a:ext>
            </a:extLst>
          </p:cNvPr>
          <p:cNvSpPr>
            <a:spLocks noGrp="1"/>
          </p:cNvSpPr>
          <p:nvPr>
            <p:ph type="hdr" sz="quarter"/>
          </p:nvPr>
        </p:nvSpPr>
        <p:spPr>
          <a:xfrm>
            <a:off x="0" y="0"/>
            <a:ext cx="3077739" cy="513429"/>
          </a:xfrm>
          <a:prstGeom prst="rect">
            <a:avLst/>
          </a:prstGeom>
        </p:spPr>
        <p:txBody>
          <a:bodyPr vert="horz" lIns="99051" tIns="49526" rIns="99051" bIns="49526" rtlCol="0"/>
          <a:lstStyle>
            <a:lvl1pPr algn="l">
              <a:defRPr sz="1300"/>
            </a:lvl1pPr>
          </a:lstStyle>
          <a:p>
            <a:endParaRPr lang="en-US" sz="1000">
              <a:latin typeface="Arial" panose="020B0604020202020204" pitchFamily="34" charset="0"/>
              <a:cs typeface="Arial" panose="020B0604020202020204" pitchFamily="34" charset="0"/>
            </a:endParaRPr>
          </a:p>
        </p:txBody>
      </p:sp>
      <p:sp>
        <p:nvSpPr>
          <p:cNvPr id="3" name="Date Placeholder 2">
            <a:extLst>
              <a:ext uri="{FF2B5EF4-FFF2-40B4-BE49-F238E27FC236}">
                <a16:creationId xmlns:a16="http://schemas.microsoft.com/office/drawing/2014/main" id="{E4E1E759-66E5-ECC1-6371-7714DADFFC91}"/>
              </a:ext>
            </a:extLst>
          </p:cNvPr>
          <p:cNvSpPr>
            <a:spLocks noGrp="1"/>
          </p:cNvSpPr>
          <p:nvPr>
            <p:ph type="dt" sz="quarter" idx="1"/>
          </p:nvPr>
        </p:nvSpPr>
        <p:spPr>
          <a:xfrm>
            <a:off x="4023093" y="0"/>
            <a:ext cx="3077739" cy="513429"/>
          </a:xfrm>
          <a:prstGeom prst="rect">
            <a:avLst/>
          </a:prstGeom>
        </p:spPr>
        <p:txBody>
          <a:bodyPr vert="horz" lIns="99051" tIns="49526" rIns="99051" bIns="49526" rtlCol="0"/>
          <a:lstStyle>
            <a:lvl1pPr algn="r">
              <a:defRPr sz="1300"/>
            </a:lvl1pPr>
          </a:lstStyle>
          <a:p>
            <a:r>
              <a:rPr lang="en-US" sz="1000">
                <a:latin typeface="Arial" panose="020B0604020202020204" pitchFamily="34" charset="0"/>
                <a:cs typeface="Arial" panose="020B0604020202020204" pitchFamily="34" charset="0"/>
              </a:rPr>
              <a:t>6/8/2025 am</a:t>
            </a:r>
          </a:p>
        </p:txBody>
      </p:sp>
      <p:sp>
        <p:nvSpPr>
          <p:cNvPr id="4" name="Footer Placeholder 3">
            <a:extLst>
              <a:ext uri="{FF2B5EF4-FFF2-40B4-BE49-F238E27FC236}">
                <a16:creationId xmlns:a16="http://schemas.microsoft.com/office/drawing/2014/main" id="{B7D55723-F424-AD34-F810-1F581B4EBD8D}"/>
              </a:ext>
            </a:extLst>
          </p:cNvPr>
          <p:cNvSpPr>
            <a:spLocks noGrp="1"/>
          </p:cNvSpPr>
          <p:nvPr>
            <p:ph type="ftr" sz="quarter" idx="2"/>
          </p:nvPr>
        </p:nvSpPr>
        <p:spPr>
          <a:xfrm>
            <a:off x="0" y="9719599"/>
            <a:ext cx="3077739" cy="513428"/>
          </a:xfrm>
          <a:prstGeom prst="rect">
            <a:avLst/>
          </a:prstGeom>
        </p:spPr>
        <p:txBody>
          <a:bodyPr vert="horz" lIns="99051" tIns="49526" rIns="99051" bIns="49526" rtlCol="0" anchor="b"/>
          <a:lstStyle>
            <a:lvl1pPr algn="l">
              <a:defRPr sz="1300"/>
            </a:lvl1pPr>
          </a:lstStyle>
          <a:p>
            <a:r>
              <a:rPr lang="en-US" sz="1000">
                <a:latin typeface="Arial" panose="020B0604020202020204" pitchFamily="34" charset="0"/>
                <a:cs typeface="Arial" panose="020B0604020202020204" pitchFamily="34" charset="0"/>
              </a:rPr>
              <a:t>Richard Lidh</a:t>
            </a:r>
          </a:p>
        </p:txBody>
      </p:sp>
      <p:sp>
        <p:nvSpPr>
          <p:cNvPr id="5" name="Slide Number Placeholder 4">
            <a:extLst>
              <a:ext uri="{FF2B5EF4-FFF2-40B4-BE49-F238E27FC236}">
                <a16:creationId xmlns:a16="http://schemas.microsoft.com/office/drawing/2014/main" id="{34E5DA7B-62A4-3F68-D400-E204665532FC}"/>
              </a:ext>
            </a:extLst>
          </p:cNvPr>
          <p:cNvSpPr>
            <a:spLocks noGrp="1"/>
          </p:cNvSpPr>
          <p:nvPr>
            <p:ph type="sldNum" sz="quarter" idx="3"/>
          </p:nvPr>
        </p:nvSpPr>
        <p:spPr>
          <a:xfrm>
            <a:off x="4023093" y="9719599"/>
            <a:ext cx="3077739" cy="513428"/>
          </a:xfrm>
          <a:prstGeom prst="rect">
            <a:avLst/>
          </a:prstGeom>
        </p:spPr>
        <p:txBody>
          <a:bodyPr vert="horz" lIns="99051" tIns="49526" rIns="99051" bIns="49526" rtlCol="0" anchor="b"/>
          <a:lstStyle>
            <a:lvl1pPr algn="r">
              <a:defRPr sz="1300"/>
            </a:lvl1pPr>
          </a:lstStyle>
          <a:p>
            <a:fld id="{23568DA2-7609-4B5F-BEC0-C73D4E8553A8}"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88042281"/>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513429"/>
          </a:xfrm>
          <a:prstGeom prst="rect">
            <a:avLst/>
          </a:prstGeom>
        </p:spPr>
        <p:txBody>
          <a:bodyPr vert="horz" lIns="99051" tIns="49526" rIns="99051" bIns="49526" rtlCol="0"/>
          <a:lstStyle>
            <a:lvl1pPr algn="l">
              <a:defRPr sz="1300"/>
            </a:lvl1pPr>
          </a:lstStyle>
          <a:p>
            <a:endParaRPr lang="en-US"/>
          </a:p>
        </p:txBody>
      </p:sp>
      <p:sp>
        <p:nvSpPr>
          <p:cNvPr id="3" name="Date Placeholder 2"/>
          <p:cNvSpPr>
            <a:spLocks noGrp="1"/>
          </p:cNvSpPr>
          <p:nvPr>
            <p:ph type="dt" idx="1"/>
          </p:nvPr>
        </p:nvSpPr>
        <p:spPr>
          <a:xfrm>
            <a:off x="4023093" y="0"/>
            <a:ext cx="3077739" cy="513429"/>
          </a:xfrm>
          <a:prstGeom prst="rect">
            <a:avLst/>
          </a:prstGeom>
        </p:spPr>
        <p:txBody>
          <a:bodyPr vert="horz" lIns="99051" tIns="49526" rIns="99051" bIns="49526" rtlCol="0"/>
          <a:lstStyle>
            <a:lvl1pPr algn="r">
              <a:defRPr sz="1300"/>
            </a:lvl1pPr>
          </a:lstStyle>
          <a:p>
            <a:r>
              <a:rPr lang="en-US"/>
              <a:t>6/8/2025 am</a:t>
            </a:r>
          </a:p>
        </p:txBody>
      </p:sp>
      <p:sp>
        <p:nvSpPr>
          <p:cNvPr id="4" name="Slide Image Placeholder 3"/>
          <p:cNvSpPr>
            <a:spLocks noGrp="1" noRot="1" noChangeAspect="1"/>
          </p:cNvSpPr>
          <p:nvPr>
            <p:ph type="sldImg" idx="2"/>
          </p:nvPr>
        </p:nvSpPr>
        <p:spPr>
          <a:xfrm>
            <a:off x="1249363" y="1279525"/>
            <a:ext cx="4603750" cy="3452813"/>
          </a:xfrm>
          <a:prstGeom prst="rect">
            <a:avLst/>
          </a:prstGeom>
          <a:noFill/>
          <a:ln w="12700">
            <a:solidFill>
              <a:prstClr val="black"/>
            </a:solidFill>
          </a:ln>
        </p:spPr>
        <p:txBody>
          <a:bodyPr vert="horz" lIns="99051" tIns="49526" rIns="99051" bIns="49526" rtlCol="0" anchor="ctr"/>
          <a:lstStyle/>
          <a:p>
            <a:endParaRPr lang="en-US"/>
          </a:p>
        </p:txBody>
      </p:sp>
      <p:sp>
        <p:nvSpPr>
          <p:cNvPr id="5" name="Notes Placeholder 4"/>
          <p:cNvSpPr>
            <a:spLocks noGrp="1"/>
          </p:cNvSpPr>
          <p:nvPr>
            <p:ph type="body" sz="quarter" idx="3"/>
          </p:nvPr>
        </p:nvSpPr>
        <p:spPr>
          <a:xfrm>
            <a:off x="710248" y="4924643"/>
            <a:ext cx="5681980" cy="4029253"/>
          </a:xfrm>
          <a:prstGeom prst="rect">
            <a:avLst/>
          </a:prstGeom>
        </p:spPr>
        <p:txBody>
          <a:bodyPr vert="horz" lIns="99051" tIns="49526" rIns="99051" bIns="4952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719599"/>
            <a:ext cx="3077739" cy="513428"/>
          </a:xfrm>
          <a:prstGeom prst="rect">
            <a:avLst/>
          </a:prstGeom>
        </p:spPr>
        <p:txBody>
          <a:bodyPr vert="horz" lIns="99051" tIns="49526" rIns="99051" bIns="49526" rtlCol="0" anchor="b"/>
          <a:lstStyle>
            <a:lvl1pPr algn="l">
              <a:defRPr sz="1300"/>
            </a:lvl1pPr>
          </a:lstStyle>
          <a:p>
            <a:r>
              <a:rPr lang="en-US"/>
              <a:t>Richard Lidh</a:t>
            </a:r>
          </a:p>
        </p:txBody>
      </p:sp>
      <p:sp>
        <p:nvSpPr>
          <p:cNvPr id="7" name="Slide Number Placeholder 6"/>
          <p:cNvSpPr>
            <a:spLocks noGrp="1"/>
          </p:cNvSpPr>
          <p:nvPr>
            <p:ph type="sldNum" sz="quarter" idx="5"/>
          </p:nvPr>
        </p:nvSpPr>
        <p:spPr>
          <a:xfrm>
            <a:off x="4023093" y="9719599"/>
            <a:ext cx="3077739" cy="513428"/>
          </a:xfrm>
          <a:prstGeom prst="rect">
            <a:avLst/>
          </a:prstGeom>
        </p:spPr>
        <p:txBody>
          <a:bodyPr vert="horz" lIns="99051" tIns="49526" rIns="99051" bIns="49526" rtlCol="0" anchor="b"/>
          <a:lstStyle>
            <a:lvl1pPr algn="r">
              <a:defRPr sz="1300"/>
            </a:lvl1pPr>
          </a:lstStyle>
          <a:p>
            <a:fld id="{B16A8293-6E17-4EB8-A345-394EAB33F088}" type="slidenum">
              <a:rPr lang="en-US" smtClean="0"/>
              <a:t>‹#›</a:t>
            </a:fld>
            <a:endParaRPr lang="en-US"/>
          </a:p>
        </p:txBody>
      </p:sp>
    </p:spTree>
    <p:extLst>
      <p:ext uri="{BB962C8B-B14F-4D97-AF65-F5344CB8AC3E}">
        <p14:creationId xmlns:p14="http://schemas.microsoft.com/office/powerpoint/2010/main" val="2953843478"/>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a:t>From: Joe Price, Vegas Drive Church of Christ, presented June 1, 2025</a:t>
            </a:r>
            <a:endParaRPr lang="en-US" b="0" i="0" dirty="0"/>
          </a:p>
          <a:p>
            <a:endParaRPr lang="en-US" b="0" i="0" dirty="0"/>
          </a:p>
          <a:p>
            <a:r>
              <a:rPr lang="en-US" b="1" dirty="0"/>
              <a:t>Acts 11:19-26</a:t>
            </a:r>
            <a:r>
              <a:rPr lang="en-US" b="0" dirty="0"/>
              <a:t> – “19 Now those who were scattered because of the persecution that arose over Stephen traveled as far as Phoenicia and Cyprus and Antioch, speaking the word to no one except Jews. 20 But there were some of them, men of Cyprus and Cyrene, who on coming to Antioch spoke to the Hellenists also, preaching the Lord Jesus. 21 And the hand of the Lord was with them, and a great number who believed turned to the Lord. 22 The report of this came to the ears of the church in Jerusalem, and they sent Barnabas to Antioch. 23 When he came and saw the grace of God, he was glad, and he exhorted them all to remain faithful to the Lord with steadfast purpose, 24 for he was a good man, full of the Holy Spirit and of faith. And a great many people were added to the Lord. 25 So Barnabas went to Tarsus to look for Saul, 26 and when he had found him, he brought him to Antioch. For a whole year they met with the church and taught a great many people. And in Antioch the disciples were first called Christians.”</a:t>
            </a:r>
            <a:endParaRPr lang="en-US" b="0" i="1" dirty="0"/>
          </a:p>
        </p:txBody>
      </p:sp>
      <p:sp>
        <p:nvSpPr>
          <p:cNvPr id="4" name="Slide Number Placeholder 3"/>
          <p:cNvSpPr>
            <a:spLocks noGrp="1"/>
          </p:cNvSpPr>
          <p:nvPr>
            <p:ph type="sldNum" sz="quarter" idx="5"/>
          </p:nvPr>
        </p:nvSpPr>
        <p:spPr/>
        <p:txBody>
          <a:bodyPr/>
          <a:lstStyle/>
          <a:p>
            <a:pPr defTabSz="495256">
              <a:defRPr/>
            </a:pPr>
            <a:fld id="{9946CEE3-4835-4F73-BA0B-02C09C038718}" type="slidenum">
              <a:rPr lang="en-US">
                <a:solidFill>
                  <a:prstClr val="black"/>
                </a:solidFill>
                <a:latin typeface="Calibri" panose="020F0502020204030204"/>
              </a:rPr>
              <a:pPr defTabSz="495256">
                <a:defRPr/>
              </a:pPr>
              <a:t>1</a:t>
            </a:fld>
            <a:endParaRPr lang="en-US" dirty="0">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579F49E5-0A6D-1046-9591-F9D699F4169B}"/>
              </a:ext>
            </a:extLst>
          </p:cNvPr>
          <p:cNvSpPr>
            <a:spLocks noGrp="1"/>
          </p:cNvSpPr>
          <p:nvPr>
            <p:ph type="dt" idx="1"/>
          </p:nvPr>
        </p:nvSpPr>
        <p:spPr/>
        <p:txBody>
          <a:bodyPr/>
          <a:lstStyle/>
          <a:p>
            <a:r>
              <a:rPr lang="en-US"/>
              <a:t>6/8/2025 am</a:t>
            </a:r>
          </a:p>
        </p:txBody>
      </p:sp>
      <p:sp>
        <p:nvSpPr>
          <p:cNvPr id="6" name="Footer Placeholder 5">
            <a:extLst>
              <a:ext uri="{FF2B5EF4-FFF2-40B4-BE49-F238E27FC236}">
                <a16:creationId xmlns:a16="http://schemas.microsoft.com/office/drawing/2014/main" id="{8B5D1463-9CC1-B655-C3E1-11FD23480067}"/>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82538103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9D2BAA-9468-6C5C-3BFA-0B3DFA823BF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31FD122-ECDA-399C-E3CB-B4A9BE2F0A4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45A4D65-642D-E0BB-35C3-77F0252EC228}"/>
              </a:ext>
            </a:extLst>
          </p:cNvPr>
          <p:cNvSpPr>
            <a:spLocks noGrp="1"/>
          </p:cNvSpPr>
          <p:nvPr>
            <p:ph type="body" idx="1"/>
          </p:nvPr>
        </p:nvSpPr>
        <p:spPr/>
        <p:txBody>
          <a:bodyPr/>
          <a:lstStyle/>
          <a:p>
            <a:r>
              <a:rPr lang="en-US" b="1" dirty="0"/>
              <a:t>Acts 2:40-41, 46-47</a:t>
            </a:r>
            <a:r>
              <a:rPr lang="en-US" dirty="0"/>
              <a:t> – “40 And with many other words he bore witness and continued to exhort them, saying, ‘</a:t>
            </a:r>
            <a:r>
              <a:rPr lang="en-US" b="1" dirty="0"/>
              <a:t>Save yourselves</a:t>
            </a:r>
            <a:r>
              <a:rPr lang="en-US" dirty="0"/>
              <a:t> from this crooked generation.’ 41 So </a:t>
            </a:r>
            <a:r>
              <a:rPr lang="en-US" b="1" dirty="0"/>
              <a:t>those who received his word were baptized</a:t>
            </a:r>
            <a:r>
              <a:rPr lang="en-US" dirty="0"/>
              <a:t>, and there were added that day about three thousand souls … 46 And day by day, attending the temple together and breaking bread in their homes, they received their food with glad and generous hearts, 47 praising God and having favor with all the people. And </a:t>
            </a:r>
            <a:r>
              <a:rPr lang="en-US" b="1" dirty="0"/>
              <a:t>the Lord added to their number day by day those who were being saved</a:t>
            </a:r>
            <a:r>
              <a:rPr lang="en-US" dirty="0"/>
              <a:t>.”</a:t>
            </a:r>
          </a:p>
          <a:p>
            <a:endParaRPr lang="en-US" dirty="0"/>
          </a:p>
          <a:p>
            <a:r>
              <a:rPr lang="en-US" b="1" dirty="0"/>
              <a:t>I Corinthians 12:13-14</a:t>
            </a:r>
            <a:r>
              <a:rPr lang="en-US" dirty="0"/>
              <a:t> – “13 For in one Spirit </a:t>
            </a:r>
            <a:r>
              <a:rPr lang="en-US" b="1" dirty="0"/>
              <a:t>we were all baptized into one body</a:t>
            </a:r>
            <a:r>
              <a:rPr lang="en-US" dirty="0"/>
              <a:t> – Jews or Greeks, slaves or free – and all were made to drink of one Spirit. 14 For the body does not consist of one member but of many.”</a:t>
            </a:r>
          </a:p>
        </p:txBody>
      </p:sp>
      <p:sp>
        <p:nvSpPr>
          <p:cNvPr id="4" name="Slide Number Placeholder 3">
            <a:extLst>
              <a:ext uri="{FF2B5EF4-FFF2-40B4-BE49-F238E27FC236}">
                <a16:creationId xmlns:a16="http://schemas.microsoft.com/office/drawing/2014/main" id="{1F3ABE44-8EF9-189C-85FE-3656CC124A0A}"/>
              </a:ext>
            </a:extLst>
          </p:cNvPr>
          <p:cNvSpPr>
            <a:spLocks noGrp="1"/>
          </p:cNvSpPr>
          <p:nvPr>
            <p:ph type="sldNum" sz="quarter" idx="5"/>
          </p:nvPr>
        </p:nvSpPr>
        <p:spPr/>
        <p:txBody>
          <a:bodyPr/>
          <a:lstStyle/>
          <a:p>
            <a:pPr defTabSz="990511"/>
            <a:fld id="{B16A8293-6E17-4EB8-A345-394EAB33F088}" type="slidenum">
              <a:rPr lang="en-US">
                <a:solidFill>
                  <a:prstClr val="black"/>
                </a:solidFill>
                <a:latin typeface="Aptos" panose="02110004020202020204"/>
              </a:rPr>
              <a:pPr defTabSz="990511"/>
              <a:t>10</a:t>
            </a:fld>
            <a:endParaRPr lang="en-US">
              <a:solidFill>
                <a:prstClr val="black"/>
              </a:solidFill>
              <a:latin typeface="Aptos" panose="02110004020202020204"/>
            </a:endParaRPr>
          </a:p>
        </p:txBody>
      </p:sp>
      <p:sp>
        <p:nvSpPr>
          <p:cNvPr id="5" name="Date Placeholder 4">
            <a:extLst>
              <a:ext uri="{FF2B5EF4-FFF2-40B4-BE49-F238E27FC236}">
                <a16:creationId xmlns:a16="http://schemas.microsoft.com/office/drawing/2014/main" id="{203D3953-7E10-B170-0818-A2E8713998CA}"/>
              </a:ext>
            </a:extLst>
          </p:cNvPr>
          <p:cNvSpPr>
            <a:spLocks noGrp="1"/>
          </p:cNvSpPr>
          <p:nvPr>
            <p:ph type="dt" idx="1"/>
          </p:nvPr>
        </p:nvSpPr>
        <p:spPr/>
        <p:txBody>
          <a:bodyPr/>
          <a:lstStyle/>
          <a:p>
            <a:r>
              <a:rPr lang="en-US"/>
              <a:t>6/8/2025 am</a:t>
            </a:r>
          </a:p>
        </p:txBody>
      </p:sp>
      <p:sp>
        <p:nvSpPr>
          <p:cNvPr id="6" name="Footer Placeholder 5">
            <a:extLst>
              <a:ext uri="{FF2B5EF4-FFF2-40B4-BE49-F238E27FC236}">
                <a16:creationId xmlns:a16="http://schemas.microsoft.com/office/drawing/2014/main" id="{5638C14D-585F-F3F9-E12B-01E45839C6B8}"/>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18455451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Ephesians 1:22-23</a:t>
            </a:r>
            <a:r>
              <a:rPr lang="en-US" dirty="0"/>
              <a:t> – “22 And he put </a:t>
            </a:r>
            <a:r>
              <a:rPr lang="en-US" b="1" dirty="0"/>
              <a:t>all things under his feet</a:t>
            </a:r>
            <a:r>
              <a:rPr lang="en-US" dirty="0"/>
              <a:t> and gave him as </a:t>
            </a:r>
            <a:r>
              <a:rPr lang="en-US" b="1" dirty="0"/>
              <a:t>head over all things</a:t>
            </a:r>
            <a:r>
              <a:rPr lang="en-US" dirty="0"/>
              <a:t> to the church, 23 </a:t>
            </a:r>
            <a:r>
              <a:rPr lang="en-US" b="1" dirty="0"/>
              <a:t>which is his body</a:t>
            </a:r>
            <a:r>
              <a:rPr lang="en-US" dirty="0"/>
              <a:t>, the fullness of him who fills all in all.”</a:t>
            </a:r>
          </a:p>
          <a:p>
            <a:endParaRPr lang="en-US" dirty="0"/>
          </a:p>
          <a:p>
            <a:r>
              <a:rPr lang="en-US" b="1" dirty="0"/>
              <a:t>Ephesians 4:4</a:t>
            </a:r>
            <a:r>
              <a:rPr lang="en-US" dirty="0"/>
              <a:t> – “There is one body and one Spirit – just as you were </a:t>
            </a:r>
            <a:r>
              <a:rPr lang="en-US" b="1" dirty="0"/>
              <a:t>called to the one hope</a:t>
            </a:r>
            <a:r>
              <a:rPr lang="en-US" dirty="0"/>
              <a:t> that belongs to your call[</a:t>
            </a:r>
            <a:r>
              <a:rPr lang="en-US" dirty="0" err="1"/>
              <a:t>ing</a:t>
            </a:r>
            <a:r>
              <a:rPr lang="en-US" dirty="0"/>
              <a:t>]”</a:t>
            </a:r>
          </a:p>
          <a:p>
            <a:endParaRPr lang="en-US" dirty="0"/>
          </a:p>
          <a:p>
            <a:r>
              <a:rPr lang="en-US" b="1" dirty="0"/>
              <a:t>Acts 20:28</a:t>
            </a:r>
            <a:r>
              <a:rPr lang="en-US" dirty="0"/>
              <a:t> – “Pay careful attention to yourselves and to all the flock, in which the Holy Spirit has made you overseers, to care for the church of God, which </a:t>
            </a:r>
            <a:r>
              <a:rPr lang="en-US" b="1" dirty="0"/>
              <a:t>he obtained with his own blood</a:t>
            </a:r>
            <a:r>
              <a:rPr lang="en-US" dirty="0"/>
              <a:t>.”</a:t>
            </a:r>
          </a:p>
          <a:p>
            <a:endParaRPr lang="en-US" dirty="0"/>
          </a:p>
          <a:p>
            <a:r>
              <a:rPr lang="en-US" b="1" dirty="0"/>
              <a:t>Ephesians 3:10-11</a:t>
            </a:r>
            <a:r>
              <a:rPr lang="en-US" dirty="0"/>
              <a:t> – “10 so that through the church the manifold wisdom of God might now be made known to the rulers and authorities in the heavenly places. 11 This was according to </a:t>
            </a:r>
            <a:r>
              <a:rPr lang="en-US" b="1" dirty="0"/>
              <a:t>the eternal purpose</a:t>
            </a:r>
            <a:r>
              <a:rPr lang="en-US" dirty="0"/>
              <a:t> that he has realized in Christ Jesus our Lord”</a:t>
            </a:r>
          </a:p>
          <a:p>
            <a:endParaRPr lang="en-US" dirty="0"/>
          </a:p>
          <a:p>
            <a:r>
              <a:rPr lang="en-US" b="1" dirty="0"/>
              <a:t>Ephesians 5:23, 25</a:t>
            </a:r>
            <a:r>
              <a:rPr lang="en-US" dirty="0"/>
              <a:t> – “23 For the husband is the head of the wife even as Christ is the head of the church, his body, and is himself its Savior … 25 Husbands, love your wives, as Christ loved the church and </a:t>
            </a:r>
            <a:r>
              <a:rPr lang="en-US" b="1" dirty="0"/>
              <a:t>gave himself up for her</a:t>
            </a:r>
            <a:r>
              <a:rPr lang="en-US" dirty="0"/>
              <a:t>”</a:t>
            </a:r>
          </a:p>
          <a:p>
            <a:endParaRPr lang="en-US" dirty="0"/>
          </a:p>
          <a:p>
            <a:r>
              <a:rPr lang="en-US" b="1" dirty="0"/>
              <a:t>Matthew 16:18</a:t>
            </a:r>
            <a:r>
              <a:rPr lang="en-US" dirty="0"/>
              <a:t> – “And I tell you, you are Peter, and on this rock </a:t>
            </a:r>
            <a:r>
              <a:rPr lang="en-US" b="1" dirty="0"/>
              <a:t>I will build my church</a:t>
            </a:r>
            <a:r>
              <a:rPr lang="en-US" dirty="0"/>
              <a:t>, and the gates of hell shall not prevail against it.”</a:t>
            </a:r>
          </a:p>
          <a:p>
            <a:endParaRPr lang="en-US" dirty="0"/>
          </a:p>
          <a:p>
            <a:r>
              <a:rPr lang="en-US" b="1" dirty="0"/>
              <a:t>Acts 11:25-26</a:t>
            </a:r>
            <a:r>
              <a:rPr lang="en-US" dirty="0"/>
              <a:t> – “25 So Barnabas went to Tarsus to look for Saul, 26 and when he had found him, he brought him to Antioch. For a whole year they met with the church and taught a great many people. And in Antioch </a:t>
            </a:r>
            <a:r>
              <a:rPr lang="en-US" b="1" dirty="0"/>
              <a:t>the disciples were first called Christians</a:t>
            </a:r>
            <a:r>
              <a:rPr lang="en-US" dirty="0"/>
              <a:t>.”</a:t>
            </a:r>
          </a:p>
        </p:txBody>
      </p:sp>
      <p:sp>
        <p:nvSpPr>
          <p:cNvPr id="4" name="Slide Number Placeholder 3"/>
          <p:cNvSpPr>
            <a:spLocks noGrp="1"/>
          </p:cNvSpPr>
          <p:nvPr>
            <p:ph type="sldNum" sz="quarter" idx="5"/>
          </p:nvPr>
        </p:nvSpPr>
        <p:spPr/>
        <p:txBody>
          <a:bodyPr/>
          <a:lstStyle/>
          <a:p>
            <a:fld id="{B16A8293-6E17-4EB8-A345-394EAB33F088}" type="slidenum">
              <a:rPr lang="en-US" smtClean="0"/>
              <a:t>11</a:t>
            </a:fld>
            <a:endParaRPr lang="en-US"/>
          </a:p>
        </p:txBody>
      </p:sp>
      <p:sp>
        <p:nvSpPr>
          <p:cNvPr id="5" name="Date Placeholder 4">
            <a:extLst>
              <a:ext uri="{FF2B5EF4-FFF2-40B4-BE49-F238E27FC236}">
                <a16:creationId xmlns:a16="http://schemas.microsoft.com/office/drawing/2014/main" id="{1E634923-D2A6-E18E-6CD7-E4F7555217F6}"/>
              </a:ext>
            </a:extLst>
          </p:cNvPr>
          <p:cNvSpPr>
            <a:spLocks noGrp="1"/>
          </p:cNvSpPr>
          <p:nvPr>
            <p:ph type="dt" idx="1"/>
          </p:nvPr>
        </p:nvSpPr>
        <p:spPr/>
        <p:txBody>
          <a:bodyPr/>
          <a:lstStyle/>
          <a:p>
            <a:r>
              <a:rPr lang="en-US"/>
              <a:t>6/8/2025 am</a:t>
            </a:r>
          </a:p>
        </p:txBody>
      </p:sp>
      <p:sp>
        <p:nvSpPr>
          <p:cNvPr id="6" name="Footer Placeholder 5">
            <a:extLst>
              <a:ext uri="{FF2B5EF4-FFF2-40B4-BE49-F238E27FC236}">
                <a16:creationId xmlns:a16="http://schemas.microsoft.com/office/drawing/2014/main" id="{DCD94022-8EFB-F67D-E0F2-C4827AFF000E}"/>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428984132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Ephesians 1:7</a:t>
            </a:r>
            <a:r>
              <a:rPr lang="en-US" dirty="0"/>
              <a:t> – “In him we have redemption through his blood, the </a:t>
            </a:r>
            <a:r>
              <a:rPr lang="en-US" b="1" dirty="0"/>
              <a:t>forgiveness of our trespasses</a:t>
            </a:r>
            <a:r>
              <a:rPr lang="en-US" dirty="0"/>
              <a:t>, according to the riches of his grace”</a:t>
            </a:r>
          </a:p>
          <a:p>
            <a:endParaRPr lang="en-US" dirty="0"/>
          </a:p>
          <a:p>
            <a:r>
              <a:rPr lang="en-US" b="1" dirty="0"/>
              <a:t>Acts 2:38-41</a:t>
            </a:r>
            <a:r>
              <a:rPr lang="en-US" dirty="0"/>
              <a:t> – “38 And Peter said to them, ‘</a:t>
            </a:r>
            <a:r>
              <a:rPr lang="en-US" b="1" dirty="0"/>
              <a:t>Repent and be baptized every one of you in the name of Jesus Christ for the forgiveness of your sins</a:t>
            </a:r>
            <a:r>
              <a:rPr lang="en-US" dirty="0"/>
              <a:t>, and you will receive the gift of the Holy Spirit. 39 For the promise is for you and for your children and for all who are far off, everyone whom the Lord our God calls to himself.’ 40 And with many other words he bore witness and continued to exhort them, saying, ‘Save yourselves from this crooked generation.’ 41 So those who received his word were baptized, and there were added that day about three thousand souls.”</a:t>
            </a:r>
          </a:p>
        </p:txBody>
      </p:sp>
      <p:sp>
        <p:nvSpPr>
          <p:cNvPr id="4" name="Slide Number Placeholder 3"/>
          <p:cNvSpPr>
            <a:spLocks noGrp="1"/>
          </p:cNvSpPr>
          <p:nvPr>
            <p:ph type="sldNum" sz="quarter" idx="5"/>
          </p:nvPr>
        </p:nvSpPr>
        <p:spPr/>
        <p:txBody>
          <a:bodyPr/>
          <a:lstStyle/>
          <a:p>
            <a:fld id="{B16A8293-6E17-4EB8-A345-394EAB33F088}" type="slidenum">
              <a:rPr lang="en-US" smtClean="0"/>
              <a:t>12</a:t>
            </a:fld>
            <a:endParaRPr lang="en-US"/>
          </a:p>
        </p:txBody>
      </p:sp>
      <p:sp>
        <p:nvSpPr>
          <p:cNvPr id="5" name="Date Placeholder 4">
            <a:extLst>
              <a:ext uri="{FF2B5EF4-FFF2-40B4-BE49-F238E27FC236}">
                <a16:creationId xmlns:a16="http://schemas.microsoft.com/office/drawing/2014/main" id="{7D155F09-034F-6821-7F7A-695DDE9DB6F5}"/>
              </a:ext>
            </a:extLst>
          </p:cNvPr>
          <p:cNvSpPr>
            <a:spLocks noGrp="1"/>
          </p:cNvSpPr>
          <p:nvPr>
            <p:ph type="dt" idx="1"/>
          </p:nvPr>
        </p:nvSpPr>
        <p:spPr/>
        <p:txBody>
          <a:bodyPr/>
          <a:lstStyle/>
          <a:p>
            <a:r>
              <a:rPr lang="en-US"/>
              <a:t>6/8/2025 am</a:t>
            </a:r>
          </a:p>
        </p:txBody>
      </p:sp>
      <p:sp>
        <p:nvSpPr>
          <p:cNvPr id="6" name="Footer Placeholder 5">
            <a:extLst>
              <a:ext uri="{FF2B5EF4-FFF2-40B4-BE49-F238E27FC236}">
                <a16:creationId xmlns:a16="http://schemas.microsoft.com/office/drawing/2014/main" id="{7FE9471E-5DA1-DA57-90B0-28B53C558A8E}"/>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77516310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Romans 6:4 – “We were buried therefore with him by baptism into death, in order that, just as Christ was raised from the dead by the glory of the Father, we too might </a:t>
            </a:r>
            <a:r>
              <a:rPr lang="en-US" b="1" dirty="0"/>
              <a:t>walk in newness of life</a:t>
            </a:r>
            <a:r>
              <a:rPr lang="en-US" dirty="0"/>
              <a:t>.”</a:t>
            </a:r>
          </a:p>
          <a:p>
            <a:endParaRPr lang="en-US" dirty="0"/>
          </a:p>
          <a:p>
            <a:r>
              <a:rPr lang="en-US" b="1" dirty="0"/>
              <a:t>Luke 6:47-48</a:t>
            </a:r>
            <a:r>
              <a:rPr lang="en-US" dirty="0"/>
              <a:t> – “47 Everyone who comes to me and </a:t>
            </a:r>
            <a:r>
              <a:rPr lang="en-US" b="1" dirty="0"/>
              <a:t>hears my words and does them</a:t>
            </a:r>
            <a:r>
              <a:rPr lang="en-US" dirty="0"/>
              <a:t>, I will show you what he is like: 48 he is like a man building a house, who dug deep and laid the foundation on the rock. And when a flood arose, the stream broke against that house and could not shake it, because it had been well built”</a:t>
            </a:r>
          </a:p>
          <a:p>
            <a:endParaRPr lang="en-US" dirty="0"/>
          </a:p>
          <a:p>
            <a:r>
              <a:rPr lang="en-US" b="1" dirty="0"/>
              <a:t>James 1:26-27</a:t>
            </a:r>
            <a:r>
              <a:rPr lang="en-US" dirty="0"/>
              <a:t> – “26 If anyone thinks he is religious and does not bridle his tongue but deceives his heart, this person's religion is worthless. 27 </a:t>
            </a:r>
            <a:r>
              <a:rPr lang="en-US" b="1" dirty="0"/>
              <a:t>Religion that is pure</a:t>
            </a:r>
            <a:r>
              <a:rPr lang="en-US" dirty="0"/>
              <a:t> and undefiled before God, the Father, is this: to visit orphans and widows in their affliction, and to keep oneself unstained from the world.”</a:t>
            </a:r>
          </a:p>
          <a:p>
            <a:endParaRPr lang="en-US" dirty="0"/>
          </a:p>
          <a:p>
            <a:r>
              <a:rPr lang="en-US" b="1" dirty="0"/>
              <a:t>Philippians 1:27</a:t>
            </a:r>
            <a:r>
              <a:rPr lang="en-US" dirty="0"/>
              <a:t> – “Only let your manner of life be </a:t>
            </a:r>
            <a:r>
              <a:rPr lang="en-US" b="1" dirty="0"/>
              <a:t>worthy of the gospel of Christ</a:t>
            </a:r>
            <a:r>
              <a:rPr lang="en-US" dirty="0"/>
              <a:t>, so that whether I come and see you or am absent, I may hear of you that you are standing firm in one spirit, with one mind striving side by side for the faith of the gospel”</a:t>
            </a:r>
          </a:p>
          <a:p>
            <a:endParaRPr lang="en-US" dirty="0"/>
          </a:p>
          <a:p>
            <a:r>
              <a:rPr lang="en-US" b="1" dirty="0"/>
              <a:t>Philippians 2:12-13</a:t>
            </a:r>
            <a:r>
              <a:rPr lang="en-US" dirty="0"/>
              <a:t> – “12 Therefore, my beloved, as you have always obeyed, so now, not only as in my presence but much more in my absence, </a:t>
            </a:r>
            <a:r>
              <a:rPr lang="en-US" b="1" dirty="0"/>
              <a:t>work out your own salvation</a:t>
            </a:r>
            <a:r>
              <a:rPr lang="en-US" dirty="0"/>
              <a:t> with fear and trembling, 13 for it is God who works in you, both to will and to work for his good pleasure.”</a:t>
            </a:r>
          </a:p>
          <a:p>
            <a:endParaRPr lang="en-US" dirty="0"/>
          </a:p>
          <a:p>
            <a:r>
              <a:rPr lang="en-US" b="1" dirty="0"/>
              <a:t>II Corinthians 5:7</a:t>
            </a:r>
            <a:r>
              <a:rPr lang="en-US" dirty="0"/>
              <a:t> – “… for we </a:t>
            </a:r>
            <a:r>
              <a:rPr lang="en-US" b="1" dirty="0"/>
              <a:t>walk by faith, not by sight</a:t>
            </a:r>
            <a:r>
              <a:rPr lang="en-US" dirty="0"/>
              <a:t>”</a:t>
            </a:r>
          </a:p>
          <a:p>
            <a:endParaRPr lang="en-US" dirty="0"/>
          </a:p>
          <a:p>
            <a:r>
              <a:rPr lang="en-US" b="1" dirty="0"/>
              <a:t>Ephesians 2:10</a:t>
            </a:r>
            <a:r>
              <a:rPr lang="en-US" dirty="0"/>
              <a:t> – “For we are his workmanship, created in Christ Jesus for good works, which God prepared beforehand, that </a:t>
            </a:r>
            <a:r>
              <a:rPr lang="en-US" b="1" dirty="0"/>
              <a:t>we should walk in them</a:t>
            </a:r>
            <a:r>
              <a:rPr lang="en-US" dirty="0"/>
              <a:t>.”</a:t>
            </a:r>
          </a:p>
          <a:p>
            <a:endParaRPr lang="en-US" dirty="0"/>
          </a:p>
          <a:p>
            <a:r>
              <a:rPr lang="en-US" b="1" dirty="0"/>
              <a:t>Hebrews 5:9</a:t>
            </a:r>
            <a:r>
              <a:rPr lang="en-US" dirty="0"/>
              <a:t> – “And being made perfect, he became the source of eternal salvation </a:t>
            </a:r>
            <a:r>
              <a:rPr lang="en-US" b="1" dirty="0"/>
              <a:t>to all who obey him</a:t>
            </a:r>
            <a:r>
              <a:rPr lang="en-US" dirty="0"/>
              <a:t>”</a:t>
            </a:r>
          </a:p>
          <a:p>
            <a:endParaRPr lang="en-US" dirty="0"/>
          </a:p>
          <a:p>
            <a:r>
              <a:rPr lang="en-US" b="1" dirty="0"/>
              <a:t>Romans 2:23</a:t>
            </a:r>
            <a:r>
              <a:rPr lang="en-US" dirty="0"/>
              <a:t> – “You who boast in the law </a:t>
            </a:r>
            <a:r>
              <a:rPr lang="en-US" b="1" dirty="0"/>
              <a:t>dishonor God</a:t>
            </a:r>
            <a:r>
              <a:rPr lang="en-US" dirty="0"/>
              <a:t> by breaking the law.”</a:t>
            </a:r>
          </a:p>
          <a:p>
            <a:endParaRPr lang="en-US" dirty="0"/>
          </a:p>
          <a:p>
            <a:r>
              <a:rPr lang="en-US" b="1" dirty="0"/>
              <a:t>Revelation 2:4-5</a:t>
            </a:r>
            <a:r>
              <a:rPr lang="en-US" dirty="0"/>
              <a:t> – “4 But I have this against you, that </a:t>
            </a:r>
            <a:r>
              <a:rPr lang="en-US" b="1" dirty="0"/>
              <a:t>you have abandoned the love you had at first</a:t>
            </a:r>
            <a:r>
              <a:rPr lang="en-US" dirty="0"/>
              <a:t>. 5 Remember therefore from where you have fallen; repent, and do the works you did at first. If not, I will come to you and remove your lampstand from its place, unless you repent.”</a:t>
            </a:r>
          </a:p>
        </p:txBody>
      </p:sp>
      <p:sp>
        <p:nvSpPr>
          <p:cNvPr id="4" name="Slide Number Placeholder 3"/>
          <p:cNvSpPr>
            <a:spLocks noGrp="1"/>
          </p:cNvSpPr>
          <p:nvPr>
            <p:ph type="sldNum" sz="quarter" idx="5"/>
          </p:nvPr>
        </p:nvSpPr>
        <p:spPr/>
        <p:txBody>
          <a:bodyPr/>
          <a:lstStyle/>
          <a:p>
            <a:fld id="{B16A8293-6E17-4EB8-A345-394EAB33F088}" type="slidenum">
              <a:rPr lang="en-US" smtClean="0"/>
              <a:t>13</a:t>
            </a:fld>
            <a:endParaRPr lang="en-US"/>
          </a:p>
        </p:txBody>
      </p:sp>
      <p:sp>
        <p:nvSpPr>
          <p:cNvPr id="5" name="Date Placeholder 4">
            <a:extLst>
              <a:ext uri="{FF2B5EF4-FFF2-40B4-BE49-F238E27FC236}">
                <a16:creationId xmlns:a16="http://schemas.microsoft.com/office/drawing/2014/main" id="{7101C4BB-6B97-737B-6364-845BFABF731B}"/>
              </a:ext>
            </a:extLst>
          </p:cNvPr>
          <p:cNvSpPr>
            <a:spLocks noGrp="1"/>
          </p:cNvSpPr>
          <p:nvPr>
            <p:ph type="dt" idx="1"/>
          </p:nvPr>
        </p:nvSpPr>
        <p:spPr/>
        <p:txBody>
          <a:bodyPr/>
          <a:lstStyle/>
          <a:p>
            <a:r>
              <a:rPr lang="en-US"/>
              <a:t>6/8/2025 am</a:t>
            </a:r>
          </a:p>
        </p:txBody>
      </p:sp>
      <p:sp>
        <p:nvSpPr>
          <p:cNvPr id="6" name="Footer Placeholder 5">
            <a:extLst>
              <a:ext uri="{FF2B5EF4-FFF2-40B4-BE49-F238E27FC236}">
                <a16:creationId xmlns:a16="http://schemas.microsoft.com/office/drawing/2014/main" id="{ED181310-1FD9-C0C5-B967-1A82F0BB8698}"/>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295694715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Luke 9:23</a:t>
            </a:r>
            <a:r>
              <a:rPr lang="en-US" b="0" dirty="0"/>
              <a:t> – “And he said to all, ‘If anyone would come after me, </a:t>
            </a:r>
            <a:r>
              <a:rPr lang="en-US" b="1" dirty="0"/>
              <a:t>let him deny himself</a:t>
            </a:r>
            <a:r>
              <a:rPr lang="en-US" b="0" dirty="0"/>
              <a:t> and take up his cross daily and follow me.’”</a:t>
            </a:r>
          </a:p>
          <a:p>
            <a:endParaRPr lang="en-US" b="0" dirty="0"/>
          </a:p>
          <a:p>
            <a:r>
              <a:rPr lang="en-US" b="1" dirty="0"/>
              <a:t>Luke 14:33</a:t>
            </a:r>
            <a:r>
              <a:rPr lang="en-US" b="0" dirty="0"/>
              <a:t> – “So therefore, </a:t>
            </a:r>
            <a:r>
              <a:rPr lang="en-US" b="1" dirty="0"/>
              <a:t>any one of you who does not renounce all that he has</a:t>
            </a:r>
            <a:r>
              <a:rPr lang="en-US" b="0" dirty="0"/>
              <a:t> cannot be my disciple.”</a:t>
            </a:r>
          </a:p>
          <a:p>
            <a:endParaRPr lang="en-US" b="0" dirty="0"/>
          </a:p>
          <a:p>
            <a:r>
              <a:rPr lang="en-US" b="1" dirty="0"/>
              <a:t>Matthew 6:33</a:t>
            </a:r>
            <a:r>
              <a:rPr lang="en-US" b="0" dirty="0"/>
              <a:t> – “But </a:t>
            </a:r>
            <a:r>
              <a:rPr lang="en-US" b="1" dirty="0"/>
              <a:t>seek first the kingdom of God</a:t>
            </a:r>
            <a:r>
              <a:rPr lang="en-US" b="0" dirty="0"/>
              <a:t> and his righteousness, and all these things will be added to you.”</a:t>
            </a:r>
          </a:p>
          <a:p>
            <a:endParaRPr lang="en-US" b="0" dirty="0"/>
          </a:p>
          <a:p>
            <a:r>
              <a:rPr lang="en-US" b="1" dirty="0"/>
              <a:t>Revelation 2:9-10</a:t>
            </a:r>
            <a:r>
              <a:rPr lang="en-US" dirty="0"/>
              <a:t> – “9 I know your tribulation and your poverty (but you are rich) and the slander of those who say that they are Jews and are not, but are a synagogue of Satan. 10 Do not fear what you are about to suffer. Behold, the devil is about to throw some of you into prison, that you may be tested, and for ten days you will have tribulation. </a:t>
            </a:r>
            <a:r>
              <a:rPr lang="en-US" b="1" dirty="0"/>
              <a:t>Be faithful unto death</a:t>
            </a:r>
            <a:r>
              <a:rPr lang="en-US" dirty="0"/>
              <a:t>, and I will give you the crown of life.”</a:t>
            </a:r>
          </a:p>
        </p:txBody>
      </p:sp>
      <p:sp>
        <p:nvSpPr>
          <p:cNvPr id="4" name="Slide Number Placeholder 3"/>
          <p:cNvSpPr>
            <a:spLocks noGrp="1"/>
          </p:cNvSpPr>
          <p:nvPr>
            <p:ph type="sldNum" sz="quarter" idx="5"/>
          </p:nvPr>
        </p:nvSpPr>
        <p:spPr/>
        <p:txBody>
          <a:bodyPr/>
          <a:lstStyle/>
          <a:p>
            <a:fld id="{B16A8293-6E17-4EB8-A345-394EAB33F088}" type="slidenum">
              <a:rPr lang="en-US" smtClean="0"/>
              <a:t>14</a:t>
            </a:fld>
            <a:endParaRPr lang="en-US"/>
          </a:p>
        </p:txBody>
      </p:sp>
      <p:sp>
        <p:nvSpPr>
          <p:cNvPr id="5" name="Date Placeholder 4">
            <a:extLst>
              <a:ext uri="{FF2B5EF4-FFF2-40B4-BE49-F238E27FC236}">
                <a16:creationId xmlns:a16="http://schemas.microsoft.com/office/drawing/2014/main" id="{5B1DE74A-AD73-A207-B150-A521BF16A30D}"/>
              </a:ext>
            </a:extLst>
          </p:cNvPr>
          <p:cNvSpPr>
            <a:spLocks noGrp="1"/>
          </p:cNvSpPr>
          <p:nvPr>
            <p:ph type="dt" idx="1"/>
          </p:nvPr>
        </p:nvSpPr>
        <p:spPr/>
        <p:txBody>
          <a:bodyPr/>
          <a:lstStyle/>
          <a:p>
            <a:r>
              <a:rPr lang="en-US"/>
              <a:t>6/8/2025 am</a:t>
            </a:r>
          </a:p>
        </p:txBody>
      </p:sp>
      <p:sp>
        <p:nvSpPr>
          <p:cNvPr id="6" name="Footer Placeholder 5">
            <a:extLst>
              <a:ext uri="{FF2B5EF4-FFF2-40B4-BE49-F238E27FC236}">
                <a16:creationId xmlns:a16="http://schemas.microsoft.com/office/drawing/2014/main" id="{D27A817E-A2A3-CB55-91A7-906B0CA101BF}"/>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95498815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Galatians 2:20</a:t>
            </a:r>
            <a:r>
              <a:rPr lang="en-US" dirty="0"/>
              <a:t> – “I have been crucified with Christ. It is no longer I who live, but Christ who lives in me. And the life I now live in the flesh I live by faith in the Son of God, who loved me and gave himself for me.”</a:t>
            </a:r>
          </a:p>
          <a:p>
            <a:endParaRPr lang="en-US" dirty="0"/>
          </a:p>
          <a:p>
            <a:r>
              <a:rPr lang="en-US" b="1" dirty="0"/>
              <a:t>I Corinthians 15:58</a:t>
            </a:r>
            <a:r>
              <a:rPr lang="en-US" dirty="0"/>
              <a:t> – “Therefore, my beloved brothers, be steadfast, immovable, always abounding in the work of the Lord, knowing that in the Lord your labor is not in vain.”</a:t>
            </a:r>
          </a:p>
        </p:txBody>
      </p:sp>
      <p:sp>
        <p:nvSpPr>
          <p:cNvPr id="4" name="Slide Number Placeholder 3"/>
          <p:cNvSpPr>
            <a:spLocks noGrp="1"/>
          </p:cNvSpPr>
          <p:nvPr>
            <p:ph type="sldNum" sz="quarter" idx="5"/>
          </p:nvPr>
        </p:nvSpPr>
        <p:spPr/>
        <p:txBody>
          <a:bodyPr/>
          <a:lstStyle/>
          <a:p>
            <a:fld id="{B16A8293-6E17-4EB8-A345-394EAB33F088}" type="slidenum">
              <a:rPr lang="en-US" smtClean="0"/>
              <a:t>15</a:t>
            </a:fld>
            <a:endParaRPr lang="en-US"/>
          </a:p>
        </p:txBody>
      </p:sp>
      <p:sp>
        <p:nvSpPr>
          <p:cNvPr id="5" name="Date Placeholder 4">
            <a:extLst>
              <a:ext uri="{FF2B5EF4-FFF2-40B4-BE49-F238E27FC236}">
                <a16:creationId xmlns:a16="http://schemas.microsoft.com/office/drawing/2014/main" id="{EFC7FC64-7767-CB09-F247-B1C7140CAF7F}"/>
              </a:ext>
            </a:extLst>
          </p:cNvPr>
          <p:cNvSpPr>
            <a:spLocks noGrp="1"/>
          </p:cNvSpPr>
          <p:nvPr>
            <p:ph type="dt" idx="1"/>
          </p:nvPr>
        </p:nvSpPr>
        <p:spPr/>
        <p:txBody>
          <a:bodyPr/>
          <a:lstStyle/>
          <a:p>
            <a:r>
              <a:rPr lang="en-US"/>
              <a:t>6/8/2025 am</a:t>
            </a:r>
          </a:p>
        </p:txBody>
      </p:sp>
      <p:sp>
        <p:nvSpPr>
          <p:cNvPr id="6" name="Footer Placeholder 5">
            <a:extLst>
              <a:ext uri="{FF2B5EF4-FFF2-40B4-BE49-F238E27FC236}">
                <a16:creationId xmlns:a16="http://schemas.microsoft.com/office/drawing/2014/main" id="{EA2F7B6C-F188-E197-B045-F3883DA8E4D8}"/>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166840692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James 1:21</a:t>
            </a:r>
            <a:r>
              <a:rPr lang="en-US" b="0" dirty="0"/>
              <a:t> – “Therefore put away all filthiness and rampant wickedness and </a:t>
            </a:r>
            <a:r>
              <a:rPr lang="en-US" b="1" dirty="0"/>
              <a:t>receive with meekness the implanted word, which is able to save your souls</a:t>
            </a:r>
            <a:r>
              <a:rPr lang="en-US" b="0" dirty="0"/>
              <a:t>.”</a:t>
            </a:r>
          </a:p>
          <a:p>
            <a:endParaRPr lang="en-US" b="0" dirty="0"/>
          </a:p>
          <a:p>
            <a:r>
              <a:rPr lang="en-US" b="1" dirty="0"/>
              <a:t>1 John 3:23-24</a:t>
            </a:r>
            <a:r>
              <a:rPr lang="en-US" b="0" dirty="0"/>
              <a:t> – “23 And this is his commandment, </a:t>
            </a:r>
            <a:r>
              <a:rPr lang="en-US" b="1" dirty="0"/>
              <a:t>that we believe in the name of his Son Jesus Christ</a:t>
            </a:r>
            <a:r>
              <a:rPr lang="en-US" b="0" dirty="0"/>
              <a:t> and love one another, just as he has commanded us. 24 Whoever keeps his commandments abides in him, and he in them. And by this we know that he abides in us, by the Spirit whom he has given us.”</a:t>
            </a:r>
          </a:p>
        </p:txBody>
      </p:sp>
      <p:sp>
        <p:nvSpPr>
          <p:cNvPr id="4" name="Slide Number Placeholder 3"/>
          <p:cNvSpPr>
            <a:spLocks noGrp="1"/>
          </p:cNvSpPr>
          <p:nvPr>
            <p:ph type="sldNum" sz="quarter" idx="5"/>
          </p:nvPr>
        </p:nvSpPr>
        <p:spPr/>
        <p:txBody>
          <a:bodyPr/>
          <a:lstStyle/>
          <a:p>
            <a:pPr defTabSz="4864234" fontAlgn="base">
              <a:spcBef>
                <a:spcPct val="0"/>
              </a:spcBef>
              <a:spcAft>
                <a:spcPct val="0"/>
              </a:spcAft>
              <a:defRPr/>
            </a:pPr>
            <a:fld id="{3AF42B02-11F3-4BD2-B2E3-53F42D06C240}" type="slidenum">
              <a:rPr lang="en-US" altLang="en-US" sz="6500">
                <a:solidFill>
                  <a:prstClr val="black"/>
                </a:solidFill>
                <a:latin typeface="Arial" panose="020B0604020202020204" pitchFamily="34" charset="0"/>
              </a:rPr>
              <a:pPr defTabSz="4864234" fontAlgn="base">
                <a:spcBef>
                  <a:spcPct val="0"/>
                </a:spcBef>
                <a:spcAft>
                  <a:spcPct val="0"/>
                </a:spcAft>
                <a:defRPr/>
              </a:pPr>
              <a:t>16</a:t>
            </a:fld>
            <a:endParaRPr lang="en-US" altLang="en-US" sz="6500">
              <a:solidFill>
                <a:prstClr val="black"/>
              </a:solidFill>
              <a:latin typeface="Arial" panose="020B0604020202020204" pitchFamily="34" charset="0"/>
            </a:endParaRPr>
          </a:p>
        </p:txBody>
      </p:sp>
      <p:sp>
        <p:nvSpPr>
          <p:cNvPr id="5" name="Date Placeholder 4">
            <a:extLst>
              <a:ext uri="{FF2B5EF4-FFF2-40B4-BE49-F238E27FC236}">
                <a16:creationId xmlns:a16="http://schemas.microsoft.com/office/drawing/2014/main" id="{515A85AA-7563-0408-0A83-D7E5A57799F5}"/>
              </a:ext>
            </a:extLst>
          </p:cNvPr>
          <p:cNvSpPr>
            <a:spLocks noGrp="1"/>
          </p:cNvSpPr>
          <p:nvPr>
            <p:ph type="dt" idx="1"/>
          </p:nvPr>
        </p:nvSpPr>
        <p:spPr/>
        <p:txBody>
          <a:bodyPr/>
          <a:lstStyle/>
          <a:p>
            <a:pPr defTabSz="4864234" fontAlgn="base">
              <a:spcBef>
                <a:spcPct val="0"/>
              </a:spcBef>
              <a:spcAft>
                <a:spcPct val="0"/>
              </a:spcAft>
              <a:defRPr/>
            </a:pPr>
            <a:r>
              <a:rPr lang="en-US" altLang="en-US" sz="6500">
                <a:solidFill>
                  <a:prstClr val="black"/>
                </a:solidFill>
                <a:latin typeface="Arial" panose="020B0604020202020204" pitchFamily="34" charset="0"/>
              </a:rPr>
              <a:t>6/8/2025 am</a:t>
            </a:r>
          </a:p>
        </p:txBody>
      </p:sp>
      <p:sp>
        <p:nvSpPr>
          <p:cNvPr id="6" name="Footer Placeholder 5">
            <a:extLst>
              <a:ext uri="{FF2B5EF4-FFF2-40B4-BE49-F238E27FC236}">
                <a16:creationId xmlns:a16="http://schemas.microsoft.com/office/drawing/2014/main" id="{AEAEDAA4-71B6-0616-9E16-F3FA546BFAF4}"/>
              </a:ext>
            </a:extLst>
          </p:cNvPr>
          <p:cNvSpPr>
            <a:spLocks noGrp="1"/>
          </p:cNvSpPr>
          <p:nvPr>
            <p:ph type="ftr" sz="quarter" idx="4"/>
          </p:nvPr>
        </p:nvSpPr>
        <p:spPr/>
        <p:txBody>
          <a:bodyPr/>
          <a:lstStyle/>
          <a:p>
            <a:pPr defTabSz="4864234" fontAlgn="base">
              <a:spcBef>
                <a:spcPct val="0"/>
              </a:spcBef>
              <a:spcAft>
                <a:spcPct val="0"/>
              </a:spcAft>
              <a:defRPr/>
            </a:pPr>
            <a:r>
              <a:rPr lang="en-US" altLang="en-US" sz="6500">
                <a:solidFill>
                  <a:prstClr val="black"/>
                </a:solidFill>
                <a:latin typeface="Arial" panose="020B0604020202020204" pitchFamily="34" charset="0"/>
              </a:rPr>
              <a:t>Richard Lidh</a:t>
            </a:r>
          </a:p>
        </p:txBody>
      </p:sp>
    </p:spTree>
    <p:extLst>
      <p:ext uri="{BB962C8B-B14F-4D97-AF65-F5344CB8AC3E}">
        <p14:creationId xmlns:p14="http://schemas.microsoft.com/office/powerpoint/2010/main" val="362249428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Acts 3:19</a:t>
            </a:r>
            <a:r>
              <a:rPr lang="en-US" b="0" dirty="0"/>
              <a:t> – “</a:t>
            </a:r>
            <a:r>
              <a:rPr lang="en-US" b="1" dirty="0"/>
              <a:t>Repent therefore, and turn again, that your sins may be blotted out</a:t>
            </a:r>
            <a:r>
              <a:rPr lang="en-US" b="0" dirty="0"/>
              <a:t>”</a:t>
            </a:r>
          </a:p>
          <a:p>
            <a:endParaRPr lang="en-US" b="0" dirty="0"/>
          </a:p>
          <a:p>
            <a:r>
              <a:rPr lang="en-US" b="1" dirty="0"/>
              <a:t>Romans 10:9-10</a:t>
            </a:r>
            <a:r>
              <a:rPr lang="en-US" b="0" dirty="0"/>
              <a:t> – “9 because, if you confess with your mouth that Jesus is Lord and believe in your heart that God raised him from the dead, you will be saved. 10 For with the heart one believes and is justified, and </a:t>
            </a:r>
            <a:r>
              <a:rPr lang="en-US" b="1" dirty="0"/>
              <a:t>with the mouth one confesses and is saved</a:t>
            </a:r>
            <a:r>
              <a:rPr lang="en-US" b="0" dirty="0"/>
              <a:t>.”</a:t>
            </a:r>
          </a:p>
        </p:txBody>
      </p:sp>
      <p:sp>
        <p:nvSpPr>
          <p:cNvPr id="4" name="Slide Number Placeholder 3"/>
          <p:cNvSpPr>
            <a:spLocks noGrp="1"/>
          </p:cNvSpPr>
          <p:nvPr>
            <p:ph type="sldNum" sz="quarter" idx="5"/>
          </p:nvPr>
        </p:nvSpPr>
        <p:spPr/>
        <p:txBody>
          <a:bodyPr/>
          <a:lstStyle/>
          <a:p>
            <a:pPr defTabSz="4864234" fontAlgn="base">
              <a:spcBef>
                <a:spcPct val="0"/>
              </a:spcBef>
              <a:spcAft>
                <a:spcPct val="0"/>
              </a:spcAft>
              <a:defRPr/>
            </a:pPr>
            <a:fld id="{3AF42B02-11F3-4BD2-B2E3-53F42D06C240}" type="slidenum">
              <a:rPr lang="en-US" altLang="en-US" sz="6500">
                <a:latin typeface="Arial" panose="020B0604020202020204" pitchFamily="34" charset="0"/>
              </a:rPr>
              <a:pPr defTabSz="4864234" fontAlgn="base">
                <a:spcBef>
                  <a:spcPct val="0"/>
                </a:spcBef>
                <a:spcAft>
                  <a:spcPct val="0"/>
                </a:spcAft>
                <a:defRPr/>
              </a:pPr>
              <a:t>17</a:t>
            </a:fld>
            <a:endParaRPr lang="en-US" altLang="en-US" sz="6500">
              <a:latin typeface="Arial" panose="020B0604020202020204" pitchFamily="34" charset="0"/>
            </a:endParaRPr>
          </a:p>
        </p:txBody>
      </p:sp>
      <p:sp>
        <p:nvSpPr>
          <p:cNvPr id="5" name="Date Placeholder 4">
            <a:extLst>
              <a:ext uri="{FF2B5EF4-FFF2-40B4-BE49-F238E27FC236}">
                <a16:creationId xmlns:a16="http://schemas.microsoft.com/office/drawing/2014/main" id="{515A85AA-7563-0408-0A83-D7E5A57799F5}"/>
              </a:ext>
            </a:extLst>
          </p:cNvPr>
          <p:cNvSpPr>
            <a:spLocks noGrp="1"/>
          </p:cNvSpPr>
          <p:nvPr>
            <p:ph type="dt" idx="1"/>
          </p:nvPr>
        </p:nvSpPr>
        <p:spPr/>
        <p:txBody>
          <a:bodyPr/>
          <a:lstStyle/>
          <a:p>
            <a:pPr defTabSz="4864234" fontAlgn="base">
              <a:spcBef>
                <a:spcPct val="0"/>
              </a:spcBef>
              <a:spcAft>
                <a:spcPct val="0"/>
              </a:spcAft>
              <a:defRPr/>
            </a:pPr>
            <a:r>
              <a:rPr lang="en-US" altLang="en-US" sz="6500">
                <a:latin typeface="Arial" panose="020B0604020202020204" pitchFamily="34" charset="0"/>
              </a:rPr>
              <a:t>6/8/2025 am</a:t>
            </a:r>
          </a:p>
        </p:txBody>
      </p:sp>
      <p:sp>
        <p:nvSpPr>
          <p:cNvPr id="6" name="Footer Placeholder 5">
            <a:extLst>
              <a:ext uri="{FF2B5EF4-FFF2-40B4-BE49-F238E27FC236}">
                <a16:creationId xmlns:a16="http://schemas.microsoft.com/office/drawing/2014/main" id="{AEAEDAA4-71B6-0616-9E16-F3FA546BFAF4}"/>
              </a:ext>
            </a:extLst>
          </p:cNvPr>
          <p:cNvSpPr>
            <a:spLocks noGrp="1"/>
          </p:cNvSpPr>
          <p:nvPr>
            <p:ph type="ftr" sz="quarter" idx="4"/>
          </p:nvPr>
        </p:nvSpPr>
        <p:spPr/>
        <p:txBody>
          <a:bodyPr/>
          <a:lstStyle/>
          <a:p>
            <a:pPr defTabSz="4864234" fontAlgn="base">
              <a:spcBef>
                <a:spcPct val="0"/>
              </a:spcBef>
              <a:spcAft>
                <a:spcPct val="0"/>
              </a:spcAft>
              <a:defRPr/>
            </a:pPr>
            <a:r>
              <a:rPr lang="en-US" altLang="en-US" sz="6500">
                <a:latin typeface="Arial" panose="020B0604020202020204" pitchFamily="34" charset="0"/>
              </a:rPr>
              <a:t>Richard Lidh</a:t>
            </a:r>
          </a:p>
        </p:txBody>
      </p:sp>
    </p:spTree>
    <p:extLst>
      <p:ext uri="{BB962C8B-B14F-4D97-AF65-F5344CB8AC3E}">
        <p14:creationId xmlns:p14="http://schemas.microsoft.com/office/powerpoint/2010/main" val="218655627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9C919D-D995-68BF-A904-3A546EBB6B0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701D35F-B89B-F8FB-DCD8-638F9D0ACBA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9343BA8-BCE8-69EA-FBE9-E27A5D23F5F7}"/>
              </a:ext>
            </a:extLst>
          </p:cNvPr>
          <p:cNvSpPr>
            <a:spLocks noGrp="1"/>
          </p:cNvSpPr>
          <p:nvPr>
            <p:ph type="body" idx="1"/>
          </p:nvPr>
        </p:nvSpPr>
        <p:spPr/>
        <p:txBody>
          <a:bodyPr/>
          <a:lstStyle/>
          <a:p>
            <a:r>
              <a:rPr lang="en-US" b="1" dirty="0"/>
              <a:t>Acts 2:38</a:t>
            </a:r>
            <a:r>
              <a:rPr lang="en-US" b="0" dirty="0"/>
              <a:t> – “And Peter said to them, ‘</a:t>
            </a:r>
            <a:r>
              <a:rPr lang="en-US" b="1" dirty="0"/>
              <a:t>Repent and be baptized every one of you</a:t>
            </a:r>
            <a:r>
              <a:rPr lang="en-US" b="0" dirty="0"/>
              <a:t> in the name of Jesus Christ for the forgiveness of your sins, and you will receive the gift of the Holy Spirit.’”</a:t>
            </a:r>
          </a:p>
          <a:p>
            <a:endParaRPr lang="en-US" dirty="0"/>
          </a:p>
          <a:p>
            <a:pPr defTabSz="4493229">
              <a:defRPr/>
            </a:pPr>
            <a:r>
              <a:rPr lang="en-US" b="1" dirty="0"/>
              <a:t>I Corinthians 15:1-2</a:t>
            </a:r>
            <a:r>
              <a:rPr lang="en-US" b="0" dirty="0"/>
              <a:t> – “1 Now I would remind you, brothers, of the gospel I preached to you, which you received, in which you stand 2 and by which you are being saved, </a:t>
            </a:r>
            <a:r>
              <a:rPr lang="en-US" b="1" dirty="0"/>
              <a:t>if you hold fast to the word I preached to you – unless you believed in vain</a:t>
            </a:r>
            <a:r>
              <a:rPr lang="en-US" b="0" dirty="0"/>
              <a:t>.”</a:t>
            </a:r>
          </a:p>
        </p:txBody>
      </p:sp>
      <p:sp>
        <p:nvSpPr>
          <p:cNvPr id="4" name="Slide Number Placeholder 3">
            <a:extLst>
              <a:ext uri="{FF2B5EF4-FFF2-40B4-BE49-F238E27FC236}">
                <a16:creationId xmlns:a16="http://schemas.microsoft.com/office/drawing/2014/main" id="{4CAF409E-BE20-38BA-C72E-D4B3C8F753E9}"/>
              </a:ext>
            </a:extLst>
          </p:cNvPr>
          <p:cNvSpPr>
            <a:spLocks noGrp="1"/>
          </p:cNvSpPr>
          <p:nvPr>
            <p:ph type="sldNum" sz="quarter" idx="5"/>
          </p:nvPr>
        </p:nvSpPr>
        <p:spPr/>
        <p:txBody>
          <a:bodyPr/>
          <a:lstStyle/>
          <a:p>
            <a:pPr defTabSz="4864234" fontAlgn="base">
              <a:spcBef>
                <a:spcPct val="0"/>
              </a:spcBef>
              <a:spcAft>
                <a:spcPct val="0"/>
              </a:spcAft>
              <a:defRPr/>
            </a:pPr>
            <a:fld id="{3AF42B02-11F3-4BD2-B2E3-53F42D06C240}" type="slidenum">
              <a:rPr lang="en-US" altLang="en-US" sz="6500">
                <a:latin typeface="Arial" panose="020B0604020202020204" pitchFamily="34" charset="0"/>
              </a:rPr>
              <a:pPr defTabSz="4864234" fontAlgn="base">
                <a:spcBef>
                  <a:spcPct val="0"/>
                </a:spcBef>
                <a:spcAft>
                  <a:spcPct val="0"/>
                </a:spcAft>
                <a:defRPr/>
              </a:pPr>
              <a:t>18</a:t>
            </a:fld>
            <a:endParaRPr lang="en-US" altLang="en-US" sz="6500">
              <a:latin typeface="Arial" panose="020B0604020202020204" pitchFamily="34" charset="0"/>
            </a:endParaRPr>
          </a:p>
        </p:txBody>
      </p:sp>
      <p:sp>
        <p:nvSpPr>
          <p:cNvPr id="5" name="Date Placeholder 4">
            <a:extLst>
              <a:ext uri="{FF2B5EF4-FFF2-40B4-BE49-F238E27FC236}">
                <a16:creationId xmlns:a16="http://schemas.microsoft.com/office/drawing/2014/main" id="{2CAAB31F-5CA9-C372-545B-B789E056707A}"/>
              </a:ext>
            </a:extLst>
          </p:cNvPr>
          <p:cNvSpPr>
            <a:spLocks noGrp="1"/>
          </p:cNvSpPr>
          <p:nvPr>
            <p:ph type="dt" idx="1"/>
          </p:nvPr>
        </p:nvSpPr>
        <p:spPr/>
        <p:txBody>
          <a:bodyPr/>
          <a:lstStyle/>
          <a:p>
            <a:pPr defTabSz="4864234" fontAlgn="base">
              <a:spcBef>
                <a:spcPct val="0"/>
              </a:spcBef>
              <a:spcAft>
                <a:spcPct val="0"/>
              </a:spcAft>
              <a:defRPr/>
            </a:pPr>
            <a:r>
              <a:rPr lang="en-US" altLang="en-US" sz="6500">
                <a:latin typeface="Arial" panose="020B0604020202020204" pitchFamily="34" charset="0"/>
              </a:rPr>
              <a:t>6/8/2025 am</a:t>
            </a:r>
          </a:p>
        </p:txBody>
      </p:sp>
      <p:sp>
        <p:nvSpPr>
          <p:cNvPr id="6" name="Footer Placeholder 5">
            <a:extLst>
              <a:ext uri="{FF2B5EF4-FFF2-40B4-BE49-F238E27FC236}">
                <a16:creationId xmlns:a16="http://schemas.microsoft.com/office/drawing/2014/main" id="{CC7892D2-CD09-D3A5-85DC-BCFDCF70B275}"/>
              </a:ext>
            </a:extLst>
          </p:cNvPr>
          <p:cNvSpPr>
            <a:spLocks noGrp="1"/>
          </p:cNvSpPr>
          <p:nvPr>
            <p:ph type="ftr" sz="quarter" idx="4"/>
          </p:nvPr>
        </p:nvSpPr>
        <p:spPr/>
        <p:txBody>
          <a:bodyPr/>
          <a:lstStyle/>
          <a:p>
            <a:pPr defTabSz="4864234" fontAlgn="base">
              <a:spcBef>
                <a:spcPct val="0"/>
              </a:spcBef>
              <a:spcAft>
                <a:spcPct val="0"/>
              </a:spcAft>
              <a:defRPr/>
            </a:pPr>
            <a:r>
              <a:rPr lang="en-US" altLang="en-US" sz="6500">
                <a:latin typeface="Arial" panose="020B0604020202020204" pitchFamily="34" charset="0"/>
              </a:rPr>
              <a:t>Richard Lidh</a:t>
            </a:r>
          </a:p>
        </p:txBody>
      </p:sp>
    </p:spTree>
    <p:extLst>
      <p:ext uri="{BB962C8B-B14F-4D97-AF65-F5344CB8AC3E}">
        <p14:creationId xmlns:p14="http://schemas.microsoft.com/office/powerpoint/2010/main" val="9269784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John 8:31-32</a:t>
            </a:r>
            <a:r>
              <a:rPr lang="en-US" dirty="0"/>
              <a:t> – “31 So Jesus said to the Jews who had believed in him, ‘</a:t>
            </a:r>
            <a:r>
              <a:rPr lang="en-US" b="1" dirty="0"/>
              <a:t>If you abide in my word</a:t>
            </a:r>
            <a:r>
              <a:rPr lang="en-US" dirty="0"/>
              <a:t>, you are </a:t>
            </a:r>
            <a:r>
              <a:rPr lang="en-US" b="1" dirty="0"/>
              <a:t>truly my disciples</a:t>
            </a:r>
            <a:r>
              <a:rPr lang="en-US" dirty="0"/>
              <a:t>, 32 and you will know the truth, and the truth will set you free.’”</a:t>
            </a:r>
          </a:p>
          <a:p>
            <a:endParaRPr lang="en-US" dirty="0"/>
          </a:p>
          <a:p>
            <a:r>
              <a:rPr lang="en-US" b="1" dirty="0"/>
              <a:t>Acts 11:26</a:t>
            </a:r>
            <a:r>
              <a:rPr lang="en-US" dirty="0"/>
              <a:t> – “… For a whole year they met with the church and taught a great many people. And in Antioch </a:t>
            </a:r>
            <a:r>
              <a:rPr lang="en-US" b="1" dirty="0"/>
              <a:t>the disciples were first called Christians</a:t>
            </a:r>
            <a:r>
              <a:rPr lang="en-US" dirty="0"/>
              <a:t>.”</a:t>
            </a:r>
          </a:p>
          <a:p>
            <a:endParaRPr lang="en-US" dirty="0"/>
          </a:p>
          <a:p>
            <a:r>
              <a:rPr lang="en-US" b="1" dirty="0"/>
              <a:t>I Corinthians 10:12</a:t>
            </a:r>
            <a:r>
              <a:rPr lang="en-US" dirty="0"/>
              <a:t> – “Therefore let anyone who thinks that he stands </a:t>
            </a:r>
            <a:r>
              <a:rPr lang="en-US" b="1" dirty="0"/>
              <a:t>take heed lest he fall.</a:t>
            </a:r>
            <a:r>
              <a:rPr lang="en-US" dirty="0"/>
              <a:t>”</a:t>
            </a:r>
          </a:p>
          <a:p>
            <a:endParaRPr lang="en-US" dirty="0"/>
          </a:p>
          <a:p>
            <a:r>
              <a:rPr lang="en-US" b="1" dirty="0"/>
              <a:t>II Corinthians 13:5</a:t>
            </a:r>
            <a:r>
              <a:rPr lang="en-US" dirty="0"/>
              <a:t> – “</a:t>
            </a:r>
            <a:r>
              <a:rPr lang="en-US" b="1" dirty="0"/>
              <a:t>Examine yourselves</a:t>
            </a:r>
            <a:r>
              <a:rPr lang="en-US" dirty="0"/>
              <a:t>, to see whether you are in the faith. </a:t>
            </a:r>
            <a:r>
              <a:rPr lang="en-US" b="1" dirty="0"/>
              <a:t>Test yourselves</a:t>
            </a:r>
            <a:r>
              <a:rPr lang="en-US" dirty="0"/>
              <a:t>. Or do you not realize this about yourselves, that Jesus Christ is in you? – unless indeed you fail to meet the test!”</a:t>
            </a:r>
          </a:p>
        </p:txBody>
      </p:sp>
      <p:sp>
        <p:nvSpPr>
          <p:cNvPr id="4" name="Slide Number Placeholder 3"/>
          <p:cNvSpPr>
            <a:spLocks noGrp="1"/>
          </p:cNvSpPr>
          <p:nvPr>
            <p:ph type="sldNum" sz="quarter" idx="5"/>
          </p:nvPr>
        </p:nvSpPr>
        <p:spPr/>
        <p:txBody>
          <a:bodyPr/>
          <a:lstStyle/>
          <a:p>
            <a:pPr defTabSz="495256">
              <a:defRPr/>
            </a:pPr>
            <a:fld id="{9946CEE3-4835-4F73-BA0B-02C09C038718}" type="slidenum">
              <a:rPr lang="en-US">
                <a:solidFill>
                  <a:prstClr val="black"/>
                </a:solidFill>
                <a:latin typeface="Calibri" panose="020F0502020204030204"/>
              </a:rPr>
              <a:pPr defTabSz="495256">
                <a:defRPr/>
              </a:pPr>
              <a:t>2</a:t>
            </a:fld>
            <a:endParaRPr lang="en-US" dirty="0">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D739CEDA-C240-1147-5B19-14895A48A0B2}"/>
              </a:ext>
            </a:extLst>
          </p:cNvPr>
          <p:cNvSpPr>
            <a:spLocks noGrp="1"/>
          </p:cNvSpPr>
          <p:nvPr>
            <p:ph type="dt" idx="1"/>
          </p:nvPr>
        </p:nvSpPr>
        <p:spPr/>
        <p:txBody>
          <a:bodyPr/>
          <a:lstStyle/>
          <a:p>
            <a:r>
              <a:rPr lang="en-US"/>
              <a:t>6/8/2025 am</a:t>
            </a:r>
          </a:p>
        </p:txBody>
      </p:sp>
      <p:sp>
        <p:nvSpPr>
          <p:cNvPr id="6" name="Footer Placeholder 5">
            <a:extLst>
              <a:ext uri="{FF2B5EF4-FFF2-40B4-BE49-F238E27FC236}">
                <a16:creationId xmlns:a16="http://schemas.microsoft.com/office/drawing/2014/main" id="{B4413D0B-A4AC-8B4B-3741-F88328483F54}"/>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5600813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John 12:42-43</a:t>
            </a:r>
            <a:r>
              <a:rPr lang="en-US" dirty="0"/>
              <a:t> – “42 Nevertheless, </a:t>
            </a:r>
            <a:r>
              <a:rPr lang="en-US" b="1" dirty="0"/>
              <a:t>many even of the authorities believed in him</a:t>
            </a:r>
            <a:r>
              <a:rPr lang="en-US" dirty="0"/>
              <a:t>, but for fear of the Pharisees they did not confess it, so that they would not be put out of the synagogue; 43 for they loved the glory that comes from man </a:t>
            </a:r>
            <a:r>
              <a:rPr lang="en-US" b="1" dirty="0"/>
              <a:t>more than the glory that comes from God</a:t>
            </a:r>
            <a:r>
              <a:rPr lang="en-US" dirty="0"/>
              <a:t>.”</a:t>
            </a:r>
          </a:p>
          <a:p>
            <a:endParaRPr lang="en-US" dirty="0"/>
          </a:p>
          <a:p>
            <a:r>
              <a:rPr lang="en-US" b="1" dirty="0"/>
              <a:t>James 2:19</a:t>
            </a:r>
            <a:r>
              <a:rPr lang="en-US" dirty="0"/>
              <a:t> – “You believe that God is one; you do well. </a:t>
            </a:r>
            <a:r>
              <a:rPr lang="en-US" b="1" dirty="0"/>
              <a:t>Even the demons believe</a:t>
            </a:r>
            <a:r>
              <a:rPr lang="en-US" dirty="0"/>
              <a:t> – and shudder!”</a:t>
            </a:r>
          </a:p>
          <a:p>
            <a:endParaRPr lang="en-US" dirty="0"/>
          </a:p>
          <a:p>
            <a:r>
              <a:rPr lang="en-US" b="1" dirty="0"/>
              <a:t>Ephesians 4:5-6</a:t>
            </a:r>
            <a:r>
              <a:rPr lang="en-US" dirty="0"/>
              <a:t> – “5 </a:t>
            </a:r>
            <a:r>
              <a:rPr lang="en-US" b="1" dirty="0"/>
              <a:t>one Lord, one faith, one baptism</a:t>
            </a:r>
            <a:r>
              <a:rPr lang="en-US" dirty="0"/>
              <a:t>, 6 one God and Father of all, who is over all and through all and in all.”</a:t>
            </a:r>
          </a:p>
        </p:txBody>
      </p:sp>
      <p:sp>
        <p:nvSpPr>
          <p:cNvPr id="4" name="Slide Number Placeholder 3"/>
          <p:cNvSpPr>
            <a:spLocks noGrp="1"/>
          </p:cNvSpPr>
          <p:nvPr>
            <p:ph type="sldNum" sz="quarter" idx="5"/>
          </p:nvPr>
        </p:nvSpPr>
        <p:spPr/>
        <p:txBody>
          <a:bodyPr/>
          <a:lstStyle/>
          <a:p>
            <a:pPr defTabSz="495256">
              <a:defRPr/>
            </a:pPr>
            <a:fld id="{9946CEE3-4835-4F73-BA0B-02C09C038718}" type="slidenum">
              <a:rPr lang="en-US">
                <a:solidFill>
                  <a:prstClr val="black"/>
                </a:solidFill>
                <a:latin typeface="Calibri" panose="020F0502020204030204"/>
              </a:rPr>
              <a:pPr defTabSz="495256">
                <a:defRPr/>
              </a:pPr>
              <a:t>3</a:t>
            </a:fld>
            <a:endParaRPr lang="en-US" dirty="0">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58152E4E-12A3-32B4-D60C-FEE896E2097F}"/>
              </a:ext>
            </a:extLst>
          </p:cNvPr>
          <p:cNvSpPr>
            <a:spLocks noGrp="1"/>
          </p:cNvSpPr>
          <p:nvPr>
            <p:ph type="dt" idx="1"/>
          </p:nvPr>
        </p:nvSpPr>
        <p:spPr/>
        <p:txBody>
          <a:bodyPr/>
          <a:lstStyle/>
          <a:p>
            <a:r>
              <a:rPr lang="en-US"/>
              <a:t>6/8/2025 am</a:t>
            </a:r>
          </a:p>
        </p:txBody>
      </p:sp>
      <p:sp>
        <p:nvSpPr>
          <p:cNvPr id="6" name="Footer Placeholder 5">
            <a:extLst>
              <a:ext uri="{FF2B5EF4-FFF2-40B4-BE49-F238E27FC236}">
                <a16:creationId xmlns:a16="http://schemas.microsoft.com/office/drawing/2014/main" id="{E52B7BDA-EBC2-842F-3AE4-8B4EDD4A9B42}"/>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33022011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D02F85-FA11-5272-18C7-2447653BD8E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EE16C66-F3C5-F81F-1EFD-8C4240EEAF0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E7C56A1-6CB5-B187-CE50-EEB2105E22DF}"/>
              </a:ext>
            </a:extLst>
          </p:cNvPr>
          <p:cNvSpPr>
            <a:spLocks noGrp="1"/>
          </p:cNvSpPr>
          <p:nvPr>
            <p:ph type="body" idx="1"/>
          </p:nvPr>
        </p:nvSpPr>
        <p:spPr/>
        <p:txBody>
          <a:bodyPr/>
          <a:lstStyle/>
          <a:p>
            <a:r>
              <a:rPr lang="en-US" b="1" dirty="0"/>
              <a:t>Hebrews 11:6</a:t>
            </a:r>
            <a:r>
              <a:rPr lang="en-US" dirty="0"/>
              <a:t> – “And without faith it is impossible to please him, for </a:t>
            </a:r>
            <a:r>
              <a:rPr lang="en-US" b="1" dirty="0"/>
              <a:t>whoever would draw near to God</a:t>
            </a:r>
            <a:r>
              <a:rPr lang="en-US" dirty="0"/>
              <a:t> must believe that he exists and that he rewards those who seek him.”</a:t>
            </a:r>
          </a:p>
          <a:p>
            <a:endParaRPr lang="en-US" dirty="0"/>
          </a:p>
          <a:p>
            <a:r>
              <a:rPr lang="en-US" b="1" dirty="0"/>
              <a:t>John 1:1-5</a:t>
            </a:r>
            <a:r>
              <a:rPr lang="en-US" dirty="0"/>
              <a:t> – “1 In the beginning was the Word, and the Word was with God, and the Word was God. 2 </a:t>
            </a:r>
            <a:r>
              <a:rPr lang="en-US" b="1" dirty="0"/>
              <a:t>He was in the beginning with God</a:t>
            </a:r>
            <a:r>
              <a:rPr lang="en-US" dirty="0"/>
              <a:t>. 3 All things were made through him, and without him was not any thing made that was made. 4 In him was life, and the life was the light of men. 5 The light shines in the darkness, and the darkness has not overcome it.”</a:t>
            </a:r>
          </a:p>
          <a:p>
            <a:endParaRPr lang="en-US" dirty="0"/>
          </a:p>
          <a:p>
            <a:r>
              <a:rPr lang="en-US" b="1" dirty="0"/>
              <a:t>John 8:31-32</a:t>
            </a:r>
            <a:r>
              <a:rPr lang="en-US" dirty="0"/>
              <a:t> – “31 So Jesus said to the Jews who had believed in him, ‘If you abide in my word, you are truly my disciples, 32 and you will know the truth, and </a:t>
            </a:r>
            <a:r>
              <a:rPr lang="en-US" b="1" dirty="0"/>
              <a:t>the truth will set you free</a:t>
            </a:r>
            <a:r>
              <a:rPr lang="en-US" dirty="0"/>
              <a:t>.’”</a:t>
            </a:r>
          </a:p>
          <a:p>
            <a:endParaRPr lang="en-US" dirty="0"/>
          </a:p>
          <a:p>
            <a:r>
              <a:rPr lang="en-US" b="1" dirty="0"/>
              <a:t>Acts 6:7</a:t>
            </a:r>
            <a:r>
              <a:rPr lang="en-US" dirty="0"/>
              <a:t> – “And the word of God continued to increase, and the number of the disciples multiplied greatly in Jerusalem, and a great many of the priests became </a:t>
            </a:r>
            <a:r>
              <a:rPr lang="en-US" b="1" dirty="0"/>
              <a:t>obedient to the faith</a:t>
            </a:r>
            <a:r>
              <a:rPr lang="en-US" dirty="0"/>
              <a:t>.”</a:t>
            </a:r>
          </a:p>
          <a:p>
            <a:endParaRPr lang="en-US" dirty="0"/>
          </a:p>
          <a:p>
            <a:r>
              <a:rPr lang="en-US" b="1" dirty="0"/>
              <a:t>Matthew 7:21-23</a:t>
            </a:r>
            <a:r>
              <a:rPr lang="en-US" dirty="0"/>
              <a:t> – “21 Not everyone who says to me, 'Lord, Lord,' will enter the kingdom of heaven, but the one who </a:t>
            </a:r>
            <a:r>
              <a:rPr lang="en-US" b="1" dirty="0"/>
              <a:t>does the will</a:t>
            </a:r>
            <a:r>
              <a:rPr lang="en-US" dirty="0"/>
              <a:t> of my Father who is in heaven. 22 On that day many will say to me, 'Lord, Lord, did we not prophesy in your name, and cast out demons in your name, and do many mighty works in your name?' 23 And then will I declare to them, 'I never knew you; depart from me, you workers of lawlessness.’”</a:t>
            </a:r>
          </a:p>
        </p:txBody>
      </p:sp>
      <p:sp>
        <p:nvSpPr>
          <p:cNvPr id="4" name="Slide Number Placeholder 3">
            <a:extLst>
              <a:ext uri="{FF2B5EF4-FFF2-40B4-BE49-F238E27FC236}">
                <a16:creationId xmlns:a16="http://schemas.microsoft.com/office/drawing/2014/main" id="{F1011670-D33E-33DA-28DE-0B5704E71CD1}"/>
              </a:ext>
            </a:extLst>
          </p:cNvPr>
          <p:cNvSpPr>
            <a:spLocks noGrp="1"/>
          </p:cNvSpPr>
          <p:nvPr>
            <p:ph type="sldNum" sz="quarter" idx="5"/>
          </p:nvPr>
        </p:nvSpPr>
        <p:spPr/>
        <p:txBody>
          <a:bodyPr/>
          <a:lstStyle/>
          <a:p>
            <a:pPr defTabSz="495256">
              <a:defRPr/>
            </a:pPr>
            <a:fld id="{9946CEE3-4835-4F73-BA0B-02C09C038718}" type="slidenum">
              <a:rPr lang="en-US">
                <a:solidFill>
                  <a:prstClr val="black"/>
                </a:solidFill>
                <a:latin typeface="Calibri" panose="020F0502020204030204"/>
              </a:rPr>
              <a:pPr defTabSz="495256">
                <a:defRPr/>
              </a:pPr>
              <a:t>4</a:t>
            </a:fld>
            <a:endParaRPr lang="en-US" dirty="0">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536E5D93-A55C-4625-E04C-E3BA7CA15780}"/>
              </a:ext>
            </a:extLst>
          </p:cNvPr>
          <p:cNvSpPr>
            <a:spLocks noGrp="1"/>
          </p:cNvSpPr>
          <p:nvPr>
            <p:ph type="dt" idx="1"/>
          </p:nvPr>
        </p:nvSpPr>
        <p:spPr/>
        <p:txBody>
          <a:bodyPr/>
          <a:lstStyle/>
          <a:p>
            <a:r>
              <a:rPr lang="en-US"/>
              <a:t>6/8/2025 am</a:t>
            </a:r>
          </a:p>
        </p:txBody>
      </p:sp>
      <p:sp>
        <p:nvSpPr>
          <p:cNvPr id="6" name="Footer Placeholder 5">
            <a:extLst>
              <a:ext uri="{FF2B5EF4-FFF2-40B4-BE49-F238E27FC236}">
                <a16:creationId xmlns:a16="http://schemas.microsoft.com/office/drawing/2014/main" id="{F42032F8-5F05-DA8D-F8E2-EEFDAF6D261D}"/>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41867067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Acts 8:26-39</a:t>
            </a:r>
            <a:r>
              <a:rPr lang="en-US" dirty="0"/>
              <a:t> – “26 Now an angel of the Lord said to Philip, ‘Rise and go toward the south to the road that goes down from Jerusalem to Gaza.’ This is a desert place. 27 And he rose and went. And </a:t>
            </a:r>
            <a:r>
              <a:rPr lang="en-US" b="1" dirty="0"/>
              <a:t>there was an Ethiopian</a:t>
            </a:r>
            <a:r>
              <a:rPr lang="en-US" dirty="0"/>
              <a:t>, a eunuch, a court official of Candace, queen of the Ethiopians, who was in charge of all her treasure. </a:t>
            </a:r>
            <a:r>
              <a:rPr lang="en-US" b="1" dirty="0"/>
              <a:t>He had come to Jerusalem to worship</a:t>
            </a:r>
            <a:r>
              <a:rPr lang="en-US" dirty="0"/>
              <a:t> 28 and was returning, seated in his chariot, and he was reading the prophet Isaiah. 29 And the Spirit said to Philip, ‘Go over and join this chariot.’ 30 So Philip ran to him and heard him reading Isaiah the prophet and asked, ‘Do you understand what you are reading?’ 31 And he said, ‘How can I, unless someone guides me?’ And he invited Philip to come up and sit with him. 32 Now the passage of the Scripture that he was reading was this: ‘Like a sheep he was led to the slaughter and like a lamb before its shearer is silent, so he opens not his mouth. 33 In his humiliation justice was denied him. Who can describe his generation? For his life is taken away from the earth.’ 34 And the eunuch said to Philip, ‘About whom, I ask you, does the prophet say this, about himself or about someone else?’ 35 Then Philip opened his mouth, and beginning with this Scripture he told him the good news about Jesus. 36 And as they were going along the road they came to some water, and the eunuch said, ‘See, here is water! What prevents me from being baptized?’ 38 And he commanded the chariot to stop, and they both went down into the water, Philip and the eunuch, and he baptized him. 39 And when they came up out of the water, the Spirit of the Lord carried Philip away, and the eunuch saw him no more, and went on his way rejoicing.”</a:t>
            </a:r>
          </a:p>
          <a:p>
            <a:endParaRPr lang="en-US" dirty="0"/>
          </a:p>
          <a:p>
            <a:pPr defTabSz="990511">
              <a:defRPr/>
            </a:pPr>
            <a:r>
              <a:rPr lang="en-US" b="1" dirty="0"/>
              <a:t>Matthew 6:1</a:t>
            </a:r>
            <a:r>
              <a:rPr lang="en-US" dirty="0"/>
              <a:t> – “Beware of practicing your righteousness before other people </a:t>
            </a:r>
            <a:r>
              <a:rPr lang="en-US" b="1" dirty="0"/>
              <a:t>in order to be seen by them</a:t>
            </a:r>
            <a:r>
              <a:rPr lang="en-US" dirty="0"/>
              <a:t>, for then you will have no reward from your Father who is in heaven.”</a:t>
            </a:r>
          </a:p>
          <a:p>
            <a:pPr defTabSz="990511">
              <a:defRPr/>
            </a:pPr>
            <a:endParaRPr lang="en-US" dirty="0"/>
          </a:p>
          <a:p>
            <a:r>
              <a:rPr lang="en-US" b="1" dirty="0"/>
              <a:t>James 1:22-25</a:t>
            </a:r>
            <a:r>
              <a:rPr lang="en-US" dirty="0"/>
              <a:t> – “22 But be doers of the word, and not hearers only, deceiving yourselves. 23 For if anyone is a hearer of the word and not a doer, he is like a man who looks intently at his natural face in a mirror. 24 For he looks at himself and goes away and at once forgets what he was like. 25 But the one who looks into the perfect law, the law of liberty, and perseveres, being no hearer who forgets but a doer who acts, he will be blessed in his doing.”</a:t>
            </a:r>
          </a:p>
        </p:txBody>
      </p:sp>
      <p:sp>
        <p:nvSpPr>
          <p:cNvPr id="4" name="Slide Number Placeholder 3"/>
          <p:cNvSpPr>
            <a:spLocks noGrp="1"/>
          </p:cNvSpPr>
          <p:nvPr>
            <p:ph type="sldNum" sz="quarter" idx="5"/>
          </p:nvPr>
        </p:nvSpPr>
        <p:spPr/>
        <p:txBody>
          <a:bodyPr/>
          <a:lstStyle/>
          <a:p>
            <a:pPr defTabSz="495256">
              <a:defRPr/>
            </a:pPr>
            <a:fld id="{9946CEE3-4835-4F73-BA0B-02C09C038718}" type="slidenum">
              <a:rPr lang="en-US">
                <a:solidFill>
                  <a:prstClr val="black"/>
                </a:solidFill>
                <a:latin typeface="Calibri" panose="020F0502020204030204"/>
              </a:rPr>
              <a:pPr defTabSz="495256">
                <a:defRPr/>
              </a:pPr>
              <a:t>5</a:t>
            </a:fld>
            <a:endParaRPr lang="en-US" dirty="0">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5B1F39D8-74FB-48FB-83ED-7B1CC6A9EAA4}"/>
              </a:ext>
            </a:extLst>
          </p:cNvPr>
          <p:cNvSpPr>
            <a:spLocks noGrp="1"/>
          </p:cNvSpPr>
          <p:nvPr>
            <p:ph type="dt" idx="1"/>
          </p:nvPr>
        </p:nvSpPr>
        <p:spPr/>
        <p:txBody>
          <a:bodyPr/>
          <a:lstStyle/>
          <a:p>
            <a:r>
              <a:rPr lang="en-US"/>
              <a:t>6/8/2025 am</a:t>
            </a:r>
          </a:p>
        </p:txBody>
      </p:sp>
      <p:sp>
        <p:nvSpPr>
          <p:cNvPr id="6" name="Footer Placeholder 5">
            <a:extLst>
              <a:ext uri="{FF2B5EF4-FFF2-40B4-BE49-F238E27FC236}">
                <a16:creationId xmlns:a16="http://schemas.microsoft.com/office/drawing/2014/main" id="{76D3E987-9889-E3D1-430E-ACB78D22C1F8}"/>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7905487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Acts 10:1-2</a:t>
            </a:r>
            <a:r>
              <a:rPr lang="en-US" dirty="0"/>
              <a:t> – “1 At Caesarea there was </a:t>
            </a:r>
            <a:r>
              <a:rPr lang="en-US" b="1" dirty="0"/>
              <a:t>a man named Cornelius</a:t>
            </a:r>
            <a:r>
              <a:rPr lang="en-US" dirty="0"/>
              <a:t>, a centurion of what was known as the Italian Cohort, 2 a devout man who feared God with all his household, gave alms generously to the people, and prayed continually to God.”</a:t>
            </a:r>
          </a:p>
          <a:p>
            <a:endParaRPr lang="en-US" dirty="0"/>
          </a:p>
          <a:p>
            <a:r>
              <a:rPr lang="en-US" dirty="0"/>
              <a:t>“Upon hearing the truth, an honest man will do one of two things:</a:t>
            </a:r>
          </a:p>
          <a:p>
            <a:r>
              <a:rPr lang="en-US" dirty="0"/>
              <a:t> Obey the truth or</a:t>
            </a:r>
          </a:p>
          <a:p>
            <a:r>
              <a:rPr lang="en-US" dirty="0"/>
              <a:t> Stop being honest”</a:t>
            </a:r>
          </a:p>
          <a:p>
            <a:endParaRPr lang="en-US" dirty="0"/>
          </a:p>
          <a:p>
            <a:r>
              <a:rPr lang="en-US" b="1" dirty="0"/>
              <a:t>Acts 11:13-14</a:t>
            </a:r>
            <a:r>
              <a:rPr lang="en-US" dirty="0"/>
              <a:t> – “13 And he told us how he had seen the angel stand in his house and say, 'Send to Joppa and bring Simon who is called Peter; 14 he will declare to you </a:t>
            </a:r>
            <a:r>
              <a:rPr lang="en-US" b="1" dirty="0"/>
              <a:t>a message by which you will be saved</a:t>
            </a:r>
            <a:r>
              <a:rPr lang="en-US" dirty="0"/>
              <a:t>, you and all your household.’”</a:t>
            </a:r>
          </a:p>
          <a:p>
            <a:endParaRPr lang="en-US" dirty="0"/>
          </a:p>
          <a:p>
            <a:r>
              <a:rPr lang="en-US" b="1" dirty="0"/>
              <a:t>Philippians 4:8-9</a:t>
            </a:r>
            <a:r>
              <a:rPr lang="en-US" dirty="0"/>
              <a:t> – “8 Finally, brothers, whatever is true, whatever is honorable, whatever is just, whatever is pure, whatever is lovely, whatever is commendable, if there is any excellence, if there is anything worthy of praise, think about these things. 9 What you have learned and received and heard and seen in me – </a:t>
            </a:r>
            <a:r>
              <a:rPr lang="en-US" b="1" dirty="0"/>
              <a:t>practice these things</a:t>
            </a:r>
            <a:r>
              <a:rPr lang="en-US" dirty="0"/>
              <a:t>, and the God of peace will be with you.”</a:t>
            </a:r>
          </a:p>
        </p:txBody>
      </p:sp>
      <p:sp>
        <p:nvSpPr>
          <p:cNvPr id="4" name="Slide Number Placeholder 3"/>
          <p:cNvSpPr>
            <a:spLocks noGrp="1"/>
          </p:cNvSpPr>
          <p:nvPr>
            <p:ph type="sldNum" sz="quarter" idx="5"/>
          </p:nvPr>
        </p:nvSpPr>
        <p:spPr/>
        <p:txBody>
          <a:bodyPr/>
          <a:lstStyle/>
          <a:p>
            <a:fld id="{B16A8293-6E17-4EB8-A345-394EAB33F088}" type="slidenum">
              <a:rPr lang="en-US" smtClean="0"/>
              <a:t>6</a:t>
            </a:fld>
            <a:endParaRPr lang="en-US"/>
          </a:p>
        </p:txBody>
      </p:sp>
      <p:sp>
        <p:nvSpPr>
          <p:cNvPr id="5" name="Date Placeholder 4">
            <a:extLst>
              <a:ext uri="{FF2B5EF4-FFF2-40B4-BE49-F238E27FC236}">
                <a16:creationId xmlns:a16="http://schemas.microsoft.com/office/drawing/2014/main" id="{2C7050CF-BC70-E8D6-CD5C-825F40D3AD58}"/>
              </a:ext>
            </a:extLst>
          </p:cNvPr>
          <p:cNvSpPr>
            <a:spLocks noGrp="1"/>
          </p:cNvSpPr>
          <p:nvPr>
            <p:ph type="dt" idx="1"/>
          </p:nvPr>
        </p:nvSpPr>
        <p:spPr/>
        <p:txBody>
          <a:bodyPr/>
          <a:lstStyle/>
          <a:p>
            <a:r>
              <a:rPr lang="en-US"/>
              <a:t>6/8/2025 am</a:t>
            </a:r>
          </a:p>
        </p:txBody>
      </p:sp>
      <p:sp>
        <p:nvSpPr>
          <p:cNvPr id="6" name="Footer Placeholder 5">
            <a:extLst>
              <a:ext uri="{FF2B5EF4-FFF2-40B4-BE49-F238E27FC236}">
                <a16:creationId xmlns:a16="http://schemas.microsoft.com/office/drawing/2014/main" id="{EAC2002E-C8CA-7B4E-7FDA-710A77010E97}"/>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29488764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90511">
              <a:defRPr/>
            </a:pPr>
            <a:r>
              <a:rPr lang="en-US" b="1" dirty="0"/>
              <a:t>Acts 8:3</a:t>
            </a:r>
            <a:r>
              <a:rPr lang="en-US" b="0" dirty="0"/>
              <a:t> – “But </a:t>
            </a:r>
            <a:r>
              <a:rPr lang="en-US" b="1" dirty="0"/>
              <a:t>Saul was ravaging the church</a:t>
            </a:r>
            <a:r>
              <a:rPr lang="en-US" b="0" dirty="0"/>
              <a:t>, and entering house after house, he dragged off men and women and committed them to prison.”</a:t>
            </a:r>
          </a:p>
          <a:p>
            <a:pPr defTabSz="990511">
              <a:defRPr/>
            </a:pPr>
            <a:endParaRPr lang="en-US" b="0" dirty="0"/>
          </a:p>
          <a:p>
            <a:pPr defTabSz="990511">
              <a:defRPr/>
            </a:pPr>
            <a:r>
              <a:rPr lang="en-US" b="0" dirty="0"/>
              <a:t> [Paul before Agrippa and Festus]</a:t>
            </a:r>
          </a:p>
          <a:p>
            <a:r>
              <a:rPr lang="en-US" b="1" dirty="0"/>
              <a:t>Acts 26:9-11</a:t>
            </a:r>
            <a:r>
              <a:rPr lang="en-US" b="0" dirty="0"/>
              <a:t> – “9 </a:t>
            </a:r>
            <a:r>
              <a:rPr lang="en-US" b="1" dirty="0"/>
              <a:t>I myself was convinced that I ought to do many things in opposing the name of Jesus of Nazareth</a:t>
            </a:r>
            <a:r>
              <a:rPr lang="en-US" b="0" dirty="0"/>
              <a:t>. 10 And I did so in Jerusalem. I not only locked up many of the saints in prison after receiving authority from the chief priests, but when they were put to death I cast my vote against them. 11 And I punished them often in all the synagogues and tried to make them blaspheme, and in raging fury against them I persecuted them even to foreign cities.”</a:t>
            </a:r>
          </a:p>
          <a:p>
            <a:endParaRPr lang="en-US" b="0" dirty="0"/>
          </a:p>
          <a:p>
            <a:r>
              <a:rPr lang="en-US" b="0" dirty="0"/>
              <a:t> [Paul on the castle steps]</a:t>
            </a:r>
          </a:p>
          <a:p>
            <a:r>
              <a:rPr lang="en-US" b="1" dirty="0"/>
              <a:t>Acts 22:6-16</a:t>
            </a:r>
            <a:r>
              <a:rPr lang="en-US" b="0" dirty="0"/>
              <a:t> – “6 As I was on my way and drew near to Damascus, about noon a great light from heaven suddenly shone around me. 7 And I fell to the ground and heard a voice saying to me, 'Saul, Saul, </a:t>
            </a:r>
            <a:r>
              <a:rPr lang="en-US" b="1" dirty="0"/>
              <a:t>why are you persecuting me</a:t>
            </a:r>
            <a:r>
              <a:rPr lang="en-US" b="0" dirty="0"/>
              <a:t>?' 8 And I answered, 'Who are you, Lord?' And he said to me, '</a:t>
            </a:r>
            <a:r>
              <a:rPr lang="en-US" b="1" dirty="0"/>
              <a:t>I am Jesus of Nazareth, whom you are persecuting</a:t>
            </a:r>
            <a:r>
              <a:rPr lang="en-US" b="0" dirty="0"/>
              <a:t>.' 9 Now those who were with me saw the light but did not understand the voice of the one who was speaking to me. 10 And I said, 'What shall I do, Lord?' And the Lord said to me, 'Rise, and go into Damascus, and there you will be told all that is appointed for you to do.' 11 And since I could not see because of the brightness of that light, I was led by the hand by those who were with me, and came into Damascus. 12 And one Ananias, a devout man according to the law, well spoken of by all the Jews who lived there, 13 came to me, and standing by me said to me, 'Brother Saul, receive your sight.' And at that very hour I received my sight and saw him. 14 And he said, 'The God of our fathers appointed you to know his will, to see the Righteous One and to hear a voice from his mouth; 15 for you will be a witness for him to everyone of what you have seen and heard. 16 And now why do you wait? </a:t>
            </a:r>
            <a:r>
              <a:rPr lang="en-US" b="1" dirty="0"/>
              <a:t>Rise and be baptized and wash away your sins</a:t>
            </a:r>
            <a:r>
              <a:rPr lang="en-US" b="0" dirty="0"/>
              <a:t>, calling on his name.’”</a:t>
            </a:r>
          </a:p>
          <a:p>
            <a:endParaRPr lang="en-US" b="0" dirty="0"/>
          </a:p>
          <a:p>
            <a:r>
              <a:rPr lang="en-US" b="1" dirty="0"/>
              <a:t>I Peter 2:1-3</a:t>
            </a:r>
            <a:r>
              <a:rPr lang="en-US" dirty="0"/>
              <a:t> – “1 So put away all malice and all deceit and hypocrisy and envy and all slander. 2 Like newborn infants, long for the pure spiritual milk, that </a:t>
            </a:r>
            <a:r>
              <a:rPr lang="en-US" b="1" dirty="0"/>
              <a:t>by it you may grow up to salvation</a:t>
            </a:r>
            <a:r>
              <a:rPr lang="en-US" dirty="0"/>
              <a:t> – 3 if indeed you have tasted that the Lord is good.”</a:t>
            </a:r>
          </a:p>
        </p:txBody>
      </p:sp>
      <p:sp>
        <p:nvSpPr>
          <p:cNvPr id="4" name="Slide Number Placeholder 3"/>
          <p:cNvSpPr>
            <a:spLocks noGrp="1"/>
          </p:cNvSpPr>
          <p:nvPr>
            <p:ph type="sldNum" sz="quarter" idx="5"/>
          </p:nvPr>
        </p:nvSpPr>
        <p:spPr/>
        <p:txBody>
          <a:bodyPr/>
          <a:lstStyle/>
          <a:p>
            <a:fld id="{B16A8293-6E17-4EB8-A345-394EAB33F088}" type="slidenum">
              <a:rPr lang="en-US" smtClean="0"/>
              <a:t>7</a:t>
            </a:fld>
            <a:endParaRPr lang="en-US"/>
          </a:p>
        </p:txBody>
      </p:sp>
      <p:sp>
        <p:nvSpPr>
          <p:cNvPr id="5" name="Date Placeholder 4">
            <a:extLst>
              <a:ext uri="{FF2B5EF4-FFF2-40B4-BE49-F238E27FC236}">
                <a16:creationId xmlns:a16="http://schemas.microsoft.com/office/drawing/2014/main" id="{9913B0A1-4240-81BC-1AA8-0761251F780E}"/>
              </a:ext>
            </a:extLst>
          </p:cNvPr>
          <p:cNvSpPr>
            <a:spLocks noGrp="1"/>
          </p:cNvSpPr>
          <p:nvPr>
            <p:ph type="dt" idx="1"/>
          </p:nvPr>
        </p:nvSpPr>
        <p:spPr/>
        <p:txBody>
          <a:bodyPr/>
          <a:lstStyle/>
          <a:p>
            <a:r>
              <a:rPr lang="en-US"/>
              <a:t>6/8/2025 am</a:t>
            </a:r>
          </a:p>
        </p:txBody>
      </p:sp>
      <p:sp>
        <p:nvSpPr>
          <p:cNvPr id="6" name="Footer Placeholder 5">
            <a:extLst>
              <a:ext uri="{FF2B5EF4-FFF2-40B4-BE49-F238E27FC236}">
                <a16:creationId xmlns:a16="http://schemas.microsoft.com/office/drawing/2014/main" id="{60D24EDF-967E-975D-6DBF-7BDC2FA7BA93}"/>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21688435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Acts 19:1-7</a:t>
            </a:r>
            <a:r>
              <a:rPr lang="en-US" dirty="0"/>
              <a:t> – “1 And it happened that while Apollos was at Corinth, Paul passed through the inland country and came to Ephesus. There he found some disciples. 2 And he said to them, ‘Did you receive the Holy Spirit when you believed?’ And they said, ‘No, we have not even heard that there is a Holy Spirit.’ 3 And he said, ‘Into what then were you baptized?’ They said, ‘</a:t>
            </a:r>
            <a:r>
              <a:rPr lang="en-US" b="1" dirty="0"/>
              <a:t>Into John's baptism</a:t>
            </a:r>
            <a:r>
              <a:rPr lang="en-US" dirty="0"/>
              <a:t>.’ 4 And Paul said, ‘John baptized with the baptism of repentance, telling the people to believe in the one who was to come after him, that is, Jesus.’ 5 On hearing this, they were baptized in the name of the Lord Jesus. 6 And when Paul had laid his hands on them, the Holy Spirit came on them, and they began speaking in tongues and prophesying. 7 There were about twelve men in all.”</a:t>
            </a:r>
          </a:p>
          <a:p>
            <a:endParaRPr lang="en-US" dirty="0"/>
          </a:p>
          <a:p>
            <a:r>
              <a:rPr lang="en-US" b="1" dirty="0"/>
              <a:t>Ephesians 4:5-6 – “</a:t>
            </a:r>
            <a:r>
              <a:rPr lang="en-US" b="0" dirty="0"/>
              <a:t>5 one Lord, one faith, </a:t>
            </a:r>
            <a:r>
              <a:rPr lang="en-US" b="1" dirty="0"/>
              <a:t>one baptism</a:t>
            </a:r>
            <a:r>
              <a:rPr lang="en-US" b="0" dirty="0"/>
              <a:t>, 6 one God and Father of all, who is over all and through all and in all.”</a:t>
            </a:r>
            <a:endParaRPr lang="en-US" dirty="0"/>
          </a:p>
        </p:txBody>
      </p:sp>
      <p:sp>
        <p:nvSpPr>
          <p:cNvPr id="4" name="Slide Number Placeholder 3"/>
          <p:cNvSpPr>
            <a:spLocks noGrp="1"/>
          </p:cNvSpPr>
          <p:nvPr>
            <p:ph type="sldNum" sz="quarter" idx="5"/>
          </p:nvPr>
        </p:nvSpPr>
        <p:spPr/>
        <p:txBody>
          <a:bodyPr/>
          <a:lstStyle/>
          <a:p>
            <a:fld id="{B16A8293-6E17-4EB8-A345-394EAB33F088}" type="slidenum">
              <a:rPr lang="en-US" smtClean="0"/>
              <a:t>8</a:t>
            </a:fld>
            <a:endParaRPr lang="en-US"/>
          </a:p>
        </p:txBody>
      </p:sp>
      <p:sp>
        <p:nvSpPr>
          <p:cNvPr id="5" name="Date Placeholder 4">
            <a:extLst>
              <a:ext uri="{FF2B5EF4-FFF2-40B4-BE49-F238E27FC236}">
                <a16:creationId xmlns:a16="http://schemas.microsoft.com/office/drawing/2014/main" id="{A523360B-6C02-3B0F-4552-C0B0B3BA7E13}"/>
              </a:ext>
            </a:extLst>
          </p:cNvPr>
          <p:cNvSpPr>
            <a:spLocks noGrp="1"/>
          </p:cNvSpPr>
          <p:nvPr>
            <p:ph type="dt" idx="1"/>
          </p:nvPr>
        </p:nvSpPr>
        <p:spPr/>
        <p:txBody>
          <a:bodyPr/>
          <a:lstStyle/>
          <a:p>
            <a:r>
              <a:rPr lang="en-US"/>
              <a:t>6/8/2025 am</a:t>
            </a:r>
          </a:p>
        </p:txBody>
      </p:sp>
      <p:sp>
        <p:nvSpPr>
          <p:cNvPr id="6" name="Footer Placeholder 5">
            <a:extLst>
              <a:ext uri="{FF2B5EF4-FFF2-40B4-BE49-F238E27FC236}">
                <a16:creationId xmlns:a16="http://schemas.microsoft.com/office/drawing/2014/main" id="{C67FC8BF-9296-D54F-65CE-06EA35A3069B}"/>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2235431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044218-440A-1A94-7BAA-23E8A8D34FB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794EFC1-67AD-2340-A15F-23FA22E78A7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84C9557-9D90-7815-25E1-F3FCDE412E62}"/>
              </a:ext>
            </a:extLst>
          </p:cNvPr>
          <p:cNvSpPr>
            <a:spLocks noGrp="1"/>
          </p:cNvSpPr>
          <p:nvPr>
            <p:ph type="body" idx="1"/>
          </p:nvPr>
        </p:nvSpPr>
        <p:spPr/>
        <p:txBody>
          <a:bodyPr/>
          <a:lstStyle/>
          <a:p>
            <a:r>
              <a:rPr lang="en-US" b="1" dirty="0"/>
              <a:t>Acts 8:36-39</a:t>
            </a:r>
            <a:r>
              <a:rPr lang="en-US" dirty="0"/>
              <a:t> – “36 And as they were going along the road they came to some water, and the eunuch said, ‘See, here is water! What prevents me from being baptized?’ 38 And he commanded the chariot to stop, and they both went </a:t>
            </a:r>
            <a:r>
              <a:rPr lang="en-US" b="1" dirty="0"/>
              <a:t>down into the water</a:t>
            </a:r>
            <a:r>
              <a:rPr lang="en-US" dirty="0"/>
              <a:t>, Philip and the eunuch, and he baptized him. 39 And when they came up out of the water, the Spirit of the Lord carried Philip away, and the eunuch saw him no more, and went on his way rejoicing.”</a:t>
            </a:r>
          </a:p>
          <a:p>
            <a:endParaRPr lang="en-US" dirty="0"/>
          </a:p>
          <a:p>
            <a:r>
              <a:rPr lang="en-US" b="1" dirty="0"/>
              <a:t>Romans 6:3-4</a:t>
            </a:r>
            <a:r>
              <a:rPr lang="en-US" dirty="0"/>
              <a:t> – “3 Do you not know that all of us who have been baptized into Christ Jesus were baptized into his death? 4 We were </a:t>
            </a:r>
            <a:r>
              <a:rPr lang="en-US" b="1" dirty="0"/>
              <a:t>buried therefore with him by baptism</a:t>
            </a:r>
            <a:r>
              <a:rPr lang="en-US" dirty="0"/>
              <a:t> into death, in order that, just as Christ was raised from the dead by the glory of the Father, we too might walk in newness of life.”</a:t>
            </a:r>
          </a:p>
          <a:p>
            <a:endParaRPr lang="en-US" dirty="0"/>
          </a:p>
          <a:p>
            <a:r>
              <a:rPr lang="en-US" b="1" dirty="0"/>
              <a:t>Mark 16:15-16</a:t>
            </a:r>
            <a:r>
              <a:rPr lang="en-US" dirty="0"/>
              <a:t> – “15 And he said to them, ‘Go into all the world and proclaim the gospel to the whole creation. 16 Whoever believes and is baptized </a:t>
            </a:r>
            <a:r>
              <a:rPr lang="en-US" b="1" dirty="0"/>
              <a:t>will be saved</a:t>
            </a:r>
            <a:r>
              <a:rPr lang="en-US" dirty="0"/>
              <a:t>, but whoever does not believe will be condemned.’”</a:t>
            </a:r>
          </a:p>
          <a:p>
            <a:endParaRPr lang="en-US" dirty="0"/>
          </a:p>
          <a:p>
            <a:r>
              <a:rPr lang="en-US" b="1" dirty="0"/>
              <a:t>I Peter 3:20-21</a:t>
            </a:r>
            <a:r>
              <a:rPr lang="en-US" dirty="0"/>
              <a:t> – “20 because they formerly did not obey, when God's patience waited in the days of Noah, while the ark was being prepared, in which a few, that is, eight persons, were brought safely through water. 21 </a:t>
            </a:r>
            <a:r>
              <a:rPr lang="en-US" b="1" dirty="0"/>
              <a:t>Baptism, which corresponds to this, now saves you</a:t>
            </a:r>
            <a:r>
              <a:rPr lang="en-US" dirty="0"/>
              <a:t>, not as a removal of dirt from the body but as an appeal to God for a good conscience, through the resurrection of Jesus Christ”</a:t>
            </a:r>
          </a:p>
          <a:p>
            <a:endParaRPr lang="en-US" dirty="0"/>
          </a:p>
          <a:p>
            <a:r>
              <a:rPr lang="en-US" dirty="0"/>
              <a:t>[On the castle steps]</a:t>
            </a:r>
          </a:p>
          <a:p>
            <a:r>
              <a:rPr lang="en-US" b="1" dirty="0"/>
              <a:t>Acts 22:16</a:t>
            </a:r>
            <a:r>
              <a:rPr lang="en-US" dirty="0"/>
              <a:t> – “And now why do you wait? Rise and be baptized and </a:t>
            </a:r>
            <a:r>
              <a:rPr lang="en-US" b="1" dirty="0"/>
              <a:t>wash away your sins</a:t>
            </a:r>
            <a:r>
              <a:rPr lang="en-US" dirty="0"/>
              <a:t>, calling on his name.”</a:t>
            </a:r>
          </a:p>
          <a:p>
            <a:endParaRPr lang="en-US" dirty="0"/>
          </a:p>
          <a:p>
            <a:r>
              <a:rPr lang="en-US" b="1" dirty="0"/>
              <a:t>Galatians 3:27</a:t>
            </a:r>
            <a:r>
              <a:rPr lang="en-US" dirty="0"/>
              <a:t> – “For as many of you as were baptized into Christ </a:t>
            </a:r>
            <a:r>
              <a:rPr lang="en-US" b="1" dirty="0"/>
              <a:t>have put on Christ</a:t>
            </a:r>
            <a:r>
              <a:rPr lang="en-US" dirty="0"/>
              <a:t>.”</a:t>
            </a:r>
          </a:p>
        </p:txBody>
      </p:sp>
      <p:sp>
        <p:nvSpPr>
          <p:cNvPr id="4" name="Slide Number Placeholder 3">
            <a:extLst>
              <a:ext uri="{FF2B5EF4-FFF2-40B4-BE49-F238E27FC236}">
                <a16:creationId xmlns:a16="http://schemas.microsoft.com/office/drawing/2014/main" id="{70362CFE-A91E-AFA1-A974-EE50EB174414}"/>
              </a:ext>
            </a:extLst>
          </p:cNvPr>
          <p:cNvSpPr>
            <a:spLocks noGrp="1"/>
          </p:cNvSpPr>
          <p:nvPr>
            <p:ph type="sldNum" sz="quarter" idx="5"/>
          </p:nvPr>
        </p:nvSpPr>
        <p:spPr/>
        <p:txBody>
          <a:bodyPr/>
          <a:lstStyle/>
          <a:p>
            <a:pPr defTabSz="990511"/>
            <a:fld id="{B16A8293-6E17-4EB8-A345-394EAB33F088}" type="slidenum">
              <a:rPr lang="en-US">
                <a:solidFill>
                  <a:prstClr val="black"/>
                </a:solidFill>
                <a:latin typeface="Aptos" panose="02110004020202020204"/>
              </a:rPr>
              <a:pPr defTabSz="990511"/>
              <a:t>9</a:t>
            </a:fld>
            <a:endParaRPr lang="en-US">
              <a:solidFill>
                <a:prstClr val="black"/>
              </a:solidFill>
              <a:latin typeface="Aptos" panose="02110004020202020204"/>
            </a:endParaRPr>
          </a:p>
        </p:txBody>
      </p:sp>
      <p:sp>
        <p:nvSpPr>
          <p:cNvPr id="5" name="Date Placeholder 4">
            <a:extLst>
              <a:ext uri="{FF2B5EF4-FFF2-40B4-BE49-F238E27FC236}">
                <a16:creationId xmlns:a16="http://schemas.microsoft.com/office/drawing/2014/main" id="{A61FE0D1-1BF3-CBDE-C71C-B3708A1C5C39}"/>
              </a:ext>
            </a:extLst>
          </p:cNvPr>
          <p:cNvSpPr>
            <a:spLocks noGrp="1"/>
          </p:cNvSpPr>
          <p:nvPr>
            <p:ph type="dt" idx="1"/>
          </p:nvPr>
        </p:nvSpPr>
        <p:spPr/>
        <p:txBody>
          <a:bodyPr/>
          <a:lstStyle/>
          <a:p>
            <a:r>
              <a:rPr lang="en-US"/>
              <a:t>6/8/2025 am</a:t>
            </a:r>
          </a:p>
        </p:txBody>
      </p:sp>
      <p:sp>
        <p:nvSpPr>
          <p:cNvPr id="6" name="Footer Placeholder 5">
            <a:extLst>
              <a:ext uri="{FF2B5EF4-FFF2-40B4-BE49-F238E27FC236}">
                <a16:creationId xmlns:a16="http://schemas.microsoft.com/office/drawing/2014/main" id="{760B1DD8-5C63-1545-F297-EE4E45CC3C31}"/>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10710482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36D6AC6-BD0E-423E-B2A6-533E594C4285}" type="datetime1">
              <a:rPr lang="en-US" smtClean="0"/>
              <a:t>6/20/2025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2789503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FA3E081-E265-46A7-9A95-9DD49F4B4DA5}" type="datetime1">
              <a:rPr lang="en-US" smtClean="0"/>
              <a:t>6/20/2025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0431844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059670B-84AE-49D1-ACDF-0FACC582E415}" type="datetime1">
              <a:rPr lang="en-US" smtClean="0"/>
              <a:t>6/20/2025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04864783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6398D4C-920A-476E-B3AB-D12094F22479}" type="datetime1">
              <a:rPr lang="en-US" smtClean="0"/>
              <a:t>6/20/2025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7180874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B85E47E-AAD2-4CAE-8EFD-4C3D82E36E6B}" type="datetime1">
              <a:rPr lang="en-US" smtClean="0"/>
              <a:t>6/20/2025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484734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24F331E-0C62-4D8C-8A38-626265873268}" type="datetime1">
              <a:rPr lang="en-US" smtClean="0"/>
              <a:t>6/20/2025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76271207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1B270F7-13FE-4E8C-A85E-303C0AEE6AD1}" type="datetime1">
              <a:rPr lang="en-US" smtClean="0"/>
              <a:t>6/20/2025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2829292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37A8AFE-AE62-45E7-B5CE-F14183F6BD2C}" type="datetime1">
              <a:rPr lang="en-US" smtClean="0"/>
              <a:t>6/20/2025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9083610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F6E1FE4-6D8B-45EA-B7BF-55A5E65B2A77}" type="datetime1">
              <a:rPr lang="en-US" smtClean="0"/>
              <a:t>6/20/2025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2049992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85A8F07-FA53-4D9F-AC93-1D5EB388C38F}" type="datetime1">
              <a:rPr lang="en-US" smtClean="0"/>
              <a:t>6/20/2025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079085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5AF59C8-BF05-47E7-B2F0-ACC7110EF3C3}" type="datetime1">
              <a:rPr lang="en-US" smtClean="0"/>
              <a:t>6/20/2025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1833090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B1865C5-1448-4FE2-8225-875E52D1D92B}" type="datetime1">
              <a:rPr lang="en-US" smtClean="0"/>
              <a:t>6/20/2025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956231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3F575C6-5725-4F53-8055-DC2DF1221213}" type="datetime1">
              <a:rPr lang="en-US" smtClean="0"/>
              <a:t>6/20/2025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0102676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21655AE-1E26-4B37-93E8-88316D39FC75}" type="datetime1">
              <a:rPr lang="en-US" smtClean="0"/>
              <a:t>6/20/2025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5597492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5EF90150-E91C-4AC7-8326-040269EA614F}" type="datetime1">
              <a:rPr lang="en-US" smtClean="0"/>
              <a:t>6/20/2025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7966266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EFF713A-98BB-4201-AE26-3FC62F2B1A6B}" type="datetime1">
              <a:rPr lang="en-US" smtClean="0"/>
              <a:t>6/20/2025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601552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CC4547D-E0C0-4123-835C-D190099ACD58}" type="datetime1">
              <a:rPr lang="en-US" smtClean="0"/>
              <a:t>6/20/2025</a:t>
            </a:fld>
            <a:endParaRPr lang="en-US" dirty="0"/>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20207359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 id="2147483697" r:id="rId13"/>
    <p:sldLayoutId id="2147483698" r:id="rId14"/>
    <p:sldLayoutId id="2147483699" r:id="rId15"/>
    <p:sldLayoutId id="2147483700" r:id="rId16"/>
  </p:sldLayoutIdLst>
  <p:hf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3E3F80-D945-4490-916D-6384E6895E6F}"/>
              </a:ext>
            </a:extLst>
          </p:cNvPr>
          <p:cNvSpPr>
            <a:spLocks noGrp="1"/>
          </p:cNvSpPr>
          <p:nvPr>
            <p:ph type="ctrTitle"/>
          </p:nvPr>
        </p:nvSpPr>
        <p:spPr>
          <a:xfrm>
            <a:off x="532177" y="1239516"/>
            <a:ext cx="6898636" cy="1015663"/>
          </a:xfrm>
        </p:spPr>
        <p:txBody>
          <a:bodyPr wrap="square" anchor="ctr">
            <a:spAutoFit/>
          </a:bodyPr>
          <a:lstStyle/>
          <a:p>
            <a:r>
              <a:rPr lang="en-US" sz="6000" b="1" dirty="0">
                <a:solidFill>
                  <a:schemeClr val="tx1"/>
                </a:solidFill>
                <a:cs typeface="Segoe UI Semilight" panose="020B0402040204020203" pitchFamily="34" charset="0"/>
              </a:rPr>
              <a:t>Who Is A Christian?</a:t>
            </a:r>
          </a:p>
        </p:txBody>
      </p:sp>
      <p:sp>
        <p:nvSpPr>
          <p:cNvPr id="3" name="TextBox 2">
            <a:extLst>
              <a:ext uri="{FF2B5EF4-FFF2-40B4-BE49-F238E27FC236}">
                <a16:creationId xmlns:a16="http://schemas.microsoft.com/office/drawing/2014/main" id="{6CCE028B-0FB7-5FC0-66C2-C6F84FA89038}"/>
              </a:ext>
            </a:extLst>
          </p:cNvPr>
          <p:cNvSpPr txBox="1"/>
          <p:nvPr/>
        </p:nvSpPr>
        <p:spPr>
          <a:xfrm>
            <a:off x="4151585" y="2255179"/>
            <a:ext cx="3279228" cy="523220"/>
          </a:xfrm>
          <a:prstGeom prst="rect">
            <a:avLst/>
          </a:prstGeom>
          <a:noFill/>
        </p:spPr>
        <p:txBody>
          <a:bodyPr wrap="square" rtlCol="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Trebuchet MS" panose="020B0603020202020204"/>
                <a:ea typeface="+mn-ea"/>
                <a:cs typeface="+mn-cs"/>
              </a:rPr>
              <a:t>Acts 11:19-26</a:t>
            </a:r>
          </a:p>
        </p:txBody>
      </p:sp>
    </p:spTree>
    <p:extLst>
      <p:ext uri="{BB962C8B-B14F-4D97-AF65-F5344CB8AC3E}">
        <p14:creationId xmlns:p14="http://schemas.microsoft.com/office/powerpoint/2010/main" val="28031362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F0558F-B5A1-29BC-F0BC-A317C20B4F08}"/>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09FE23D9-74E0-1532-BE54-A8FA79D632A7}"/>
              </a:ext>
            </a:extLst>
          </p:cNvPr>
          <p:cNvSpPr txBox="1"/>
          <p:nvPr/>
        </p:nvSpPr>
        <p:spPr>
          <a:xfrm>
            <a:off x="457200" y="2057400"/>
            <a:ext cx="7866529" cy="3816429"/>
          </a:xfrm>
          <a:prstGeom prst="rect">
            <a:avLst/>
          </a:prstGeom>
          <a:noFill/>
        </p:spPr>
        <p:txBody>
          <a:bodyPr wrap="square" rtlCol="0">
            <a:spAutoFit/>
          </a:bodyPr>
          <a:lstStyle/>
          <a:p>
            <a:pPr marL="0" marR="0" lvl="0" indent="0" algn="l" defTabSz="914400" rtl="0" eaLnBrk="1" fontAlgn="auto" latinLnBrk="0" hangingPunct="1">
              <a:buClrTx/>
              <a:buSzTx/>
              <a:buFontTx/>
              <a:buNone/>
              <a:tabLst/>
              <a:defRPr/>
            </a:pPr>
            <a:r>
              <a:rPr kumimoji="0" lang="en-US" sz="3200" b="1" i="0" u="none" strike="noStrike" kern="1200" cap="none" spc="0" normalizeH="0" baseline="0" noProof="0" dirty="0">
                <a:ln>
                  <a:noFill/>
                </a:ln>
                <a:effectLst/>
                <a:uLnTx/>
                <a:uFillTx/>
                <a:latin typeface="Trebuchet MS" panose="020B0603020202020204"/>
                <a:ea typeface="+mn-ea"/>
                <a:cs typeface="+mn-cs"/>
              </a:rPr>
              <a:t>You have been “baptized”</a:t>
            </a:r>
            <a:endParaRPr kumimoji="0" lang="en-US" sz="3000" b="1" i="0" u="none" strike="noStrike" kern="1200" cap="none" spc="0" normalizeH="0" baseline="0" noProof="0" dirty="0">
              <a:ln>
                <a:noFill/>
              </a:ln>
              <a:effectLst/>
              <a:uLnTx/>
              <a:uFillTx/>
              <a:latin typeface="Trebuchet MS" panose="020B0603020202020204"/>
              <a:ea typeface="+mn-ea"/>
              <a:cs typeface="+mn-cs"/>
            </a:endParaRPr>
          </a:p>
          <a:p>
            <a:pPr marL="457200" marR="0" lvl="0" indent="-228600" algn="l" defTabSz="914400" rtl="0" eaLnBrk="1" fontAlgn="auto" latinLnBrk="0" hangingPunct="1">
              <a:buClr>
                <a:prstClr val="black"/>
              </a:buClr>
              <a:buSzTx/>
              <a:buFont typeface="Arial" panose="020B0604020202020204" pitchFamily="34" charset="0"/>
              <a:buChar char="•"/>
              <a:tabLst/>
              <a:defRPr/>
            </a:pPr>
            <a:r>
              <a:rPr kumimoji="0" lang="en-US" sz="3000" b="0" i="0" u="none" strike="noStrike" kern="1200" cap="none" spc="0" normalizeH="0" baseline="0" noProof="0" dirty="0">
                <a:ln>
                  <a:noFill/>
                </a:ln>
                <a:effectLst/>
                <a:uLnTx/>
                <a:uFillTx/>
                <a:latin typeface="Trebuchet MS" panose="020B0603020202020204"/>
                <a:ea typeface="+mn-ea"/>
                <a:cs typeface="+mn-cs"/>
              </a:rPr>
              <a:t>What is the result of New Testament baptism?</a:t>
            </a:r>
          </a:p>
          <a:p>
            <a:pPr marL="914400" lvl="1" indent="-228600">
              <a:buClr>
                <a:prstClr val="black"/>
              </a:buClr>
              <a:buFont typeface="Arial" panose="020B0604020202020204" pitchFamily="34" charset="0"/>
              <a:buChar char="•"/>
            </a:pPr>
            <a:r>
              <a:rPr kumimoji="0" lang="en-US" sz="3000" b="0" i="0" u="none" strike="noStrike" kern="1200" cap="none" spc="0" normalizeH="0" baseline="0" noProof="0" dirty="0">
                <a:ln>
                  <a:noFill/>
                </a:ln>
                <a:effectLst/>
                <a:uLnTx/>
                <a:uFillTx/>
                <a:latin typeface="Trebuchet MS" panose="020B0603020202020204"/>
                <a:ea typeface="+mn-ea"/>
                <a:cs typeface="+mn-cs"/>
              </a:rPr>
              <a:t>Acts 2:40-41, 46-47 – “… the Lord added to their number day by day those who were being saved”</a:t>
            </a:r>
          </a:p>
          <a:p>
            <a:pPr marL="914400" lvl="1" indent="-228600">
              <a:buClr>
                <a:prstClr val="black"/>
              </a:buClr>
              <a:buFont typeface="Arial" panose="020B0604020202020204" pitchFamily="34" charset="0"/>
              <a:buChar char="•"/>
            </a:pPr>
            <a:r>
              <a:rPr kumimoji="0" lang="en-US" sz="3000" b="0" i="0" u="none" strike="noStrike" kern="1200" cap="none" spc="0" normalizeH="0" baseline="0" noProof="0" dirty="0">
                <a:ln>
                  <a:noFill/>
                </a:ln>
                <a:effectLst/>
                <a:uLnTx/>
                <a:uFillTx/>
                <a:latin typeface="Trebuchet MS" panose="020B0603020202020204"/>
                <a:ea typeface="+mn-ea"/>
                <a:cs typeface="+mn-cs"/>
              </a:rPr>
              <a:t>I Corinthians 12:13-14 – “… we were all baptized into one body”</a:t>
            </a:r>
          </a:p>
        </p:txBody>
      </p:sp>
      <p:sp>
        <p:nvSpPr>
          <p:cNvPr id="4" name="Slide Number Placeholder 3">
            <a:extLst>
              <a:ext uri="{FF2B5EF4-FFF2-40B4-BE49-F238E27FC236}">
                <a16:creationId xmlns:a16="http://schemas.microsoft.com/office/drawing/2014/main" id="{674D1C3C-54AA-F27F-6028-D6A8E8D9C6FC}"/>
              </a:ext>
            </a:extLst>
          </p:cNvPr>
          <p:cNvSpPr>
            <a:spLocks noGrp="1"/>
          </p:cNvSpPr>
          <p:nvPr>
            <p:ph type="sldNum" sz="quarter" idx="12"/>
          </p:nvPr>
        </p:nvSpPr>
        <p:spPr>
          <a:xfrm>
            <a:off x="8638998" y="5717382"/>
            <a:ext cx="413375" cy="283369"/>
          </a:xfrm>
        </p:spPr>
        <p:txBody>
          <a:bodyPr vert="horz" lIns="68580" tIns="34290" rIns="68580" bIns="34290" rtlCol="0" anchor="ct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900" b="0" i="0" u="none" strike="noStrike" kern="1200" cap="none" spc="0" normalizeH="0" baseline="0" noProof="0">
                <a:ln>
                  <a:noFill/>
                </a:ln>
                <a:solidFill>
                  <a:srgbClr val="156082"/>
                </a:solidFill>
                <a:effectLst/>
                <a:uLnTx/>
                <a:uFillTx/>
                <a:latin typeface="Segoe UI Semilight" panose="020B0402040204020203" pitchFamily="34" charset="0"/>
                <a:ea typeface="+mn-ea"/>
                <a:cs typeface="Segoe UI Semilight" panose="020B0402040204020203"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10</a:t>
            </a:fld>
            <a:endParaRPr kumimoji="0" lang="en-US" sz="900" b="0" i="0" u="none" strike="noStrike" kern="1200" cap="none" spc="0" normalizeH="0" baseline="0" noProof="0" dirty="0">
              <a:ln>
                <a:noFill/>
              </a:ln>
              <a:solidFill>
                <a:srgbClr val="156082"/>
              </a:solidFill>
              <a:effectLst/>
              <a:uLnTx/>
              <a:uFillTx/>
              <a:latin typeface="Segoe UI Semilight" panose="020B0402040204020203" pitchFamily="34" charset="0"/>
              <a:ea typeface="+mn-ea"/>
              <a:cs typeface="Segoe UI Semilight" panose="020B0402040204020203" pitchFamily="34" charset="0"/>
            </a:endParaRPr>
          </a:p>
        </p:txBody>
      </p:sp>
      <p:sp>
        <p:nvSpPr>
          <p:cNvPr id="5" name="Title 1">
            <a:extLst>
              <a:ext uri="{FF2B5EF4-FFF2-40B4-BE49-F238E27FC236}">
                <a16:creationId xmlns:a16="http://schemas.microsoft.com/office/drawing/2014/main" id="{B5B55F2F-3F55-580E-5F47-1062050A2374}"/>
              </a:ext>
            </a:extLst>
          </p:cNvPr>
          <p:cNvSpPr txBox="1">
            <a:spLocks/>
          </p:cNvSpPr>
          <p:nvPr/>
        </p:nvSpPr>
        <p:spPr>
          <a:xfrm>
            <a:off x="457200" y="685800"/>
            <a:ext cx="7215188" cy="1323439"/>
          </a:xfrm>
          <a:prstGeom prst="rect">
            <a:avLst/>
          </a:prstGeom>
        </p:spPr>
        <p:txBody>
          <a:bodyPr vert="horz" wrap="square" lIns="91440" tIns="45720" rIns="91440" bIns="45720" rtlCol="0" anchor="ctr">
            <a:sp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Trebuchet MS" panose="020B0603020202020204"/>
                <a:ea typeface="+mj-ea"/>
                <a:cs typeface="Segoe UI Semilight" panose="020B0402040204020203" pitchFamily="34" charset="0"/>
              </a:rPr>
              <a:t>You’re Not a Christian Simply Because …</a:t>
            </a:r>
          </a:p>
        </p:txBody>
      </p:sp>
    </p:spTree>
    <p:extLst>
      <p:ext uri="{BB962C8B-B14F-4D97-AF65-F5344CB8AC3E}">
        <p14:creationId xmlns:p14="http://schemas.microsoft.com/office/powerpoint/2010/main" val="15620083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479C75-273E-4D4B-8ED5-A35A293015A9}"/>
              </a:ext>
            </a:extLst>
          </p:cNvPr>
          <p:cNvSpPr>
            <a:spLocks noGrp="1"/>
          </p:cNvSpPr>
          <p:nvPr>
            <p:ph type="title"/>
          </p:nvPr>
        </p:nvSpPr>
        <p:spPr>
          <a:xfrm>
            <a:off x="457200" y="685800"/>
            <a:ext cx="8229599" cy="1338828"/>
          </a:xfrm>
        </p:spPr>
        <p:txBody>
          <a:bodyPr>
            <a:spAutoFit/>
          </a:bodyPr>
          <a:lstStyle/>
          <a:p>
            <a:r>
              <a:rPr lang="en-US" sz="4000" b="1" cap="none" dirty="0">
                <a:solidFill>
                  <a:schemeClr val="tx1"/>
                </a:solidFill>
                <a:cs typeface="Segoe UI Semibold" panose="020B0702040204020203" pitchFamily="34" charset="0"/>
              </a:rPr>
              <a:t>A Christian Belongs To The</a:t>
            </a:r>
            <a:br>
              <a:rPr lang="en-US" sz="4000" b="1" cap="none" dirty="0">
                <a:solidFill>
                  <a:schemeClr val="tx1"/>
                </a:solidFill>
                <a:cs typeface="Segoe UI Semibold" panose="020B0702040204020203" pitchFamily="34" charset="0"/>
              </a:rPr>
            </a:br>
            <a:r>
              <a:rPr lang="en-US" sz="4000" b="1" cap="none" dirty="0">
                <a:solidFill>
                  <a:schemeClr val="tx1"/>
                </a:solidFill>
                <a:cs typeface="Segoe UI Semibold" panose="020B0702040204020203" pitchFamily="34" charset="0"/>
              </a:rPr>
              <a:t>Church of Christ</a:t>
            </a:r>
            <a:endParaRPr lang="en-US" sz="3200" b="1" dirty="0">
              <a:solidFill>
                <a:schemeClr val="tx1"/>
              </a:solidFill>
              <a:cs typeface="Segoe UI Semibold" panose="020B0702040204020203" pitchFamily="34" charset="0"/>
            </a:endParaRPr>
          </a:p>
        </p:txBody>
      </p:sp>
      <p:sp>
        <p:nvSpPr>
          <p:cNvPr id="3" name="Content Placeholder 2">
            <a:extLst>
              <a:ext uri="{FF2B5EF4-FFF2-40B4-BE49-F238E27FC236}">
                <a16:creationId xmlns:a16="http://schemas.microsoft.com/office/drawing/2014/main" id="{78CCF051-C061-4E40-A15D-1C7F86D3878F}"/>
              </a:ext>
            </a:extLst>
          </p:cNvPr>
          <p:cNvSpPr>
            <a:spLocks noGrp="1"/>
          </p:cNvSpPr>
          <p:nvPr>
            <p:ph idx="1"/>
          </p:nvPr>
        </p:nvSpPr>
        <p:spPr>
          <a:xfrm>
            <a:off x="457200" y="2057400"/>
            <a:ext cx="8323729" cy="4708981"/>
          </a:xfrm>
        </p:spPr>
        <p:txBody>
          <a:bodyPr wrap="square">
            <a:spAutoFit/>
          </a:bodyPr>
          <a:lstStyle/>
          <a:p>
            <a:pPr>
              <a:spcBef>
                <a:spcPts val="0"/>
              </a:spcBef>
              <a:buClr>
                <a:schemeClr val="tx1"/>
              </a:buClr>
              <a:buSzPct val="100000"/>
              <a:buFont typeface="Arial" panose="020B0604020202020204" pitchFamily="34" charset="0"/>
              <a:buChar char="•"/>
            </a:pPr>
            <a:r>
              <a:rPr lang="en-US" sz="3000" dirty="0">
                <a:solidFill>
                  <a:schemeClr val="tx1"/>
                </a:solidFill>
                <a:cs typeface="Segoe UI Semilight" panose="020B0402040204020203" pitchFamily="34" charset="0"/>
              </a:rPr>
              <a:t>Ephesians 1:22-23 – “which is his body”</a:t>
            </a:r>
          </a:p>
          <a:p>
            <a:pPr>
              <a:spcBef>
                <a:spcPts val="0"/>
              </a:spcBef>
              <a:buClr>
                <a:schemeClr val="tx1"/>
              </a:buClr>
              <a:buSzPct val="100000"/>
              <a:buFont typeface="Arial" panose="020B0604020202020204" pitchFamily="34" charset="0"/>
              <a:buChar char="•"/>
            </a:pPr>
            <a:r>
              <a:rPr lang="en-US" sz="3000" dirty="0">
                <a:solidFill>
                  <a:schemeClr val="tx1"/>
                </a:solidFill>
                <a:cs typeface="Segoe UI Semilight" panose="020B0402040204020203" pitchFamily="34" charset="0"/>
              </a:rPr>
              <a:t>Ephesians 4:4 – “… called to the one hope”</a:t>
            </a:r>
          </a:p>
          <a:p>
            <a:pPr>
              <a:spcBef>
                <a:spcPts val="0"/>
              </a:spcBef>
              <a:spcAft>
                <a:spcPts val="0"/>
              </a:spcAft>
              <a:buClr>
                <a:schemeClr val="tx1"/>
              </a:buClr>
              <a:buSzPct val="100000"/>
              <a:buFont typeface="Arial" panose="020B0604020202020204" pitchFamily="34" charset="0"/>
              <a:buChar char="•"/>
            </a:pPr>
            <a:r>
              <a:rPr lang="en-US" sz="3000" u="sng" dirty="0">
                <a:solidFill>
                  <a:schemeClr val="tx1"/>
                </a:solidFill>
                <a:cs typeface="Segoe UI Semilight" panose="020B0402040204020203" pitchFamily="34" charset="0"/>
              </a:rPr>
              <a:t>Not</a:t>
            </a:r>
            <a:r>
              <a:rPr lang="en-US" sz="3000" dirty="0">
                <a:solidFill>
                  <a:schemeClr val="tx1"/>
                </a:solidFill>
                <a:cs typeface="Segoe UI Semilight" panose="020B0402040204020203" pitchFamily="34" charset="0"/>
              </a:rPr>
              <a:t>: “Join the church of your choice”</a:t>
            </a:r>
          </a:p>
          <a:p>
            <a:pPr>
              <a:spcBef>
                <a:spcPts val="0"/>
              </a:spcBef>
              <a:spcAft>
                <a:spcPts val="0"/>
              </a:spcAft>
              <a:buClr>
                <a:schemeClr val="tx1"/>
              </a:buClr>
              <a:buSzPct val="100000"/>
              <a:buFont typeface="Arial" panose="020B0604020202020204" pitchFamily="34" charset="0"/>
              <a:buChar char="•"/>
            </a:pPr>
            <a:r>
              <a:rPr lang="en-US" sz="3000" u="sng" dirty="0">
                <a:solidFill>
                  <a:schemeClr val="tx1"/>
                </a:solidFill>
                <a:cs typeface="Segoe UI Semilight" panose="020B0402040204020203" pitchFamily="34" charset="0"/>
              </a:rPr>
              <a:t>Not</a:t>
            </a:r>
            <a:r>
              <a:rPr lang="en-US" sz="3000" dirty="0">
                <a:solidFill>
                  <a:schemeClr val="tx1"/>
                </a:solidFill>
                <a:cs typeface="Segoe UI Semilight" panose="020B0402040204020203" pitchFamily="34" charset="0"/>
              </a:rPr>
              <a:t>: “The church does not matter”</a:t>
            </a:r>
          </a:p>
          <a:p>
            <a:pPr lvl="1">
              <a:spcBef>
                <a:spcPts val="0"/>
              </a:spcBef>
              <a:buClr>
                <a:schemeClr val="tx1"/>
              </a:buClr>
              <a:buSzPct val="100000"/>
              <a:buFont typeface="Arial" panose="020B0604020202020204" pitchFamily="34" charset="0"/>
              <a:buChar char="•"/>
            </a:pPr>
            <a:r>
              <a:rPr lang="en-US" sz="3000" dirty="0">
                <a:solidFill>
                  <a:schemeClr val="tx1"/>
                </a:solidFill>
                <a:cs typeface="Segoe UI Semilight" panose="020B0402040204020203" pitchFamily="34" charset="0"/>
              </a:rPr>
              <a:t>Acts 20:28 – “obtained with his own blood”</a:t>
            </a:r>
          </a:p>
          <a:p>
            <a:pPr lvl="1">
              <a:spcBef>
                <a:spcPts val="0"/>
              </a:spcBef>
              <a:buClr>
                <a:schemeClr val="tx1"/>
              </a:buClr>
              <a:buSzPct val="100000"/>
              <a:buFont typeface="Arial" panose="020B0604020202020204" pitchFamily="34" charset="0"/>
              <a:buChar char="•"/>
            </a:pPr>
            <a:r>
              <a:rPr lang="en-US" sz="3000" dirty="0">
                <a:solidFill>
                  <a:schemeClr val="tx1"/>
                </a:solidFill>
                <a:cs typeface="Segoe UI Semilight" panose="020B0402040204020203" pitchFamily="34" charset="0"/>
              </a:rPr>
              <a:t>Ephesians 3:10-11 – “the eternal purpose”</a:t>
            </a:r>
          </a:p>
          <a:p>
            <a:pPr lvl="1">
              <a:spcBef>
                <a:spcPts val="0"/>
              </a:spcBef>
              <a:buClr>
                <a:schemeClr val="tx1"/>
              </a:buClr>
              <a:buSzPct val="100000"/>
              <a:buFont typeface="Arial" panose="020B0604020202020204" pitchFamily="34" charset="0"/>
              <a:buChar char="•"/>
            </a:pPr>
            <a:r>
              <a:rPr lang="en-US" sz="3000" dirty="0">
                <a:solidFill>
                  <a:schemeClr val="tx1"/>
                </a:solidFill>
                <a:cs typeface="Segoe UI Semilight" panose="020B0402040204020203" pitchFamily="34" charset="0"/>
              </a:rPr>
              <a:t>Ephesians 5:23, 25 – “gave himself up …”</a:t>
            </a:r>
          </a:p>
          <a:p>
            <a:pPr>
              <a:spcBef>
                <a:spcPts val="0"/>
              </a:spcBef>
              <a:spcAft>
                <a:spcPts val="0"/>
              </a:spcAft>
              <a:buClr>
                <a:schemeClr val="tx1"/>
              </a:buClr>
              <a:buSzPct val="100000"/>
              <a:buFont typeface="Arial" panose="020B0604020202020204" pitchFamily="34" charset="0"/>
              <a:buChar char="•"/>
            </a:pPr>
            <a:r>
              <a:rPr lang="en-US" sz="3000" u="sng" dirty="0">
                <a:solidFill>
                  <a:schemeClr val="tx1"/>
                </a:solidFill>
                <a:cs typeface="Segoe UI Semilight" panose="020B0402040204020203" pitchFamily="34" charset="0"/>
              </a:rPr>
              <a:t>Not</a:t>
            </a:r>
            <a:r>
              <a:rPr lang="en-US" sz="3000" dirty="0">
                <a:solidFill>
                  <a:schemeClr val="tx1"/>
                </a:solidFill>
                <a:cs typeface="Segoe UI Semilight" panose="020B0402040204020203" pitchFamily="34" charset="0"/>
              </a:rPr>
              <a:t>: Churches of men</a:t>
            </a:r>
          </a:p>
          <a:p>
            <a:pPr lvl="1">
              <a:spcBef>
                <a:spcPts val="0"/>
              </a:spcBef>
              <a:buClr>
                <a:schemeClr val="tx1"/>
              </a:buClr>
              <a:buSzPct val="100000"/>
              <a:buFont typeface="Arial" panose="020B0604020202020204" pitchFamily="34" charset="0"/>
              <a:buChar char="•"/>
            </a:pPr>
            <a:r>
              <a:rPr lang="en-US" sz="3000" spc="-75" dirty="0">
                <a:solidFill>
                  <a:schemeClr val="tx1"/>
                </a:solidFill>
                <a:cs typeface="Segoe UI Semilight" panose="020B0402040204020203" pitchFamily="34" charset="0"/>
              </a:rPr>
              <a:t>Matthew 16:18</a:t>
            </a:r>
            <a:r>
              <a:rPr lang="en-US" sz="3000" dirty="0">
                <a:solidFill>
                  <a:schemeClr val="tx1"/>
                </a:solidFill>
                <a:cs typeface="Segoe UI Semilight" panose="020B0402040204020203" pitchFamily="34" charset="0"/>
              </a:rPr>
              <a:t> – “… I will build </a:t>
            </a:r>
            <a:r>
              <a:rPr lang="en-US" sz="3000" b="1" dirty="0">
                <a:solidFill>
                  <a:schemeClr val="tx1"/>
                </a:solidFill>
                <a:cs typeface="Segoe UI Semilight" panose="020B0402040204020203" pitchFamily="34" charset="0"/>
              </a:rPr>
              <a:t>my</a:t>
            </a:r>
            <a:r>
              <a:rPr lang="en-US" sz="3000" dirty="0">
                <a:solidFill>
                  <a:schemeClr val="tx1"/>
                </a:solidFill>
                <a:cs typeface="Segoe UI Semilight" panose="020B0402040204020203" pitchFamily="34" charset="0"/>
              </a:rPr>
              <a:t> church”</a:t>
            </a:r>
            <a:endParaRPr lang="en-US" sz="3000" spc="-75" dirty="0">
              <a:solidFill>
                <a:schemeClr val="tx1"/>
              </a:solidFill>
              <a:cs typeface="Segoe UI Semilight" panose="020B0402040204020203" pitchFamily="34" charset="0"/>
            </a:endParaRPr>
          </a:p>
          <a:p>
            <a:pPr lvl="1">
              <a:spcBef>
                <a:spcPts val="0"/>
              </a:spcBef>
              <a:buClr>
                <a:schemeClr val="tx1"/>
              </a:buClr>
              <a:buSzPct val="100000"/>
              <a:buFont typeface="Arial" panose="020B0604020202020204" pitchFamily="34" charset="0"/>
              <a:buChar char="•"/>
            </a:pPr>
            <a:r>
              <a:rPr lang="en-US" sz="3000" spc="-75" dirty="0">
                <a:solidFill>
                  <a:schemeClr val="tx1"/>
                </a:solidFill>
                <a:cs typeface="Segoe UI Semilight" panose="020B0402040204020203" pitchFamily="34" charset="0"/>
              </a:rPr>
              <a:t>Acts 11:26</a:t>
            </a:r>
            <a:r>
              <a:rPr lang="en-US" sz="3000" dirty="0">
                <a:solidFill>
                  <a:schemeClr val="tx1"/>
                </a:solidFill>
                <a:cs typeface="Segoe UI Semilight" panose="020B0402040204020203" pitchFamily="34" charset="0"/>
              </a:rPr>
              <a:t> – “… first called Christians”</a:t>
            </a:r>
          </a:p>
        </p:txBody>
      </p:sp>
      <p:sp>
        <p:nvSpPr>
          <p:cNvPr id="4" name="Slide Number Placeholder 3">
            <a:extLst>
              <a:ext uri="{FF2B5EF4-FFF2-40B4-BE49-F238E27FC236}">
                <a16:creationId xmlns:a16="http://schemas.microsoft.com/office/drawing/2014/main" id="{8F026D4D-C25D-4F2D-A124-FB3D61420800}"/>
              </a:ext>
            </a:extLst>
          </p:cNvPr>
          <p:cNvSpPr>
            <a:spLocks noGrp="1"/>
          </p:cNvSpPr>
          <p:nvPr>
            <p:ph type="sldNum" sz="quarter" idx="12"/>
          </p:nvPr>
        </p:nvSpPr>
        <p:spPr>
          <a:xfrm>
            <a:off x="8638998" y="5717382"/>
            <a:ext cx="413375" cy="283369"/>
          </a:xfrm>
        </p:spPr>
        <p:txBody>
          <a:bodyPr vert="horz" lIns="68580" tIns="34290" rIns="68580" bIns="34290" rtlCol="0" anchor="ct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900" b="0" i="0" u="none" strike="noStrike" kern="1200" cap="none" spc="0" normalizeH="0" baseline="0" noProof="0">
                <a:ln>
                  <a:noFill/>
                </a:ln>
                <a:solidFill>
                  <a:srgbClr val="156082"/>
                </a:solidFill>
                <a:effectLst/>
                <a:uLnTx/>
                <a:uFillTx/>
                <a:latin typeface="Segoe UI Semilight" panose="020B0402040204020203" pitchFamily="34" charset="0"/>
                <a:ea typeface="+mn-ea"/>
                <a:cs typeface="Segoe UI Semilight" panose="020B0402040204020203"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11</a:t>
            </a:fld>
            <a:endParaRPr kumimoji="0" lang="en-US" sz="900" b="0" i="0" u="none" strike="noStrike" kern="1200" cap="none" spc="0" normalizeH="0" baseline="0" noProof="0" dirty="0">
              <a:ln>
                <a:noFill/>
              </a:ln>
              <a:solidFill>
                <a:srgbClr val="156082"/>
              </a:solidFill>
              <a:effectLst/>
              <a:uLnTx/>
              <a:uFillTx/>
              <a:latin typeface="Segoe UI Semilight" panose="020B0402040204020203" pitchFamily="34" charset="0"/>
              <a:ea typeface="+mn-ea"/>
              <a:cs typeface="Segoe UI Semilight" panose="020B0402040204020203" pitchFamily="34" charset="0"/>
            </a:endParaRPr>
          </a:p>
        </p:txBody>
      </p:sp>
    </p:spTree>
    <p:extLst>
      <p:ext uri="{BB962C8B-B14F-4D97-AF65-F5344CB8AC3E}">
        <p14:creationId xmlns:p14="http://schemas.microsoft.com/office/powerpoint/2010/main" val="12844584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8F026D4D-C25D-4F2D-A124-FB3D61420800}"/>
              </a:ext>
            </a:extLst>
          </p:cNvPr>
          <p:cNvSpPr>
            <a:spLocks noGrp="1"/>
          </p:cNvSpPr>
          <p:nvPr>
            <p:ph type="sldNum" sz="quarter" idx="12"/>
          </p:nvPr>
        </p:nvSpPr>
        <p:spPr>
          <a:xfrm>
            <a:off x="8638998" y="5717382"/>
            <a:ext cx="413375" cy="283369"/>
          </a:xfrm>
        </p:spPr>
        <p:txBody>
          <a:bodyPr vert="horz" lIns="68580" tIns="34290" rIns="68580" bIns="34290" rtlCol="0" anchor="ct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900" b="0" i="0" u="none" strike="noStrike" kern="1200" cap="none" spc="0" normalizeH="0" baseline="0" noProof="0">
                <a:ln>
                  <a:noFill/>
                </a:ln>
                <a:solidFill>
                  <a:srgbClr val="156082"/>
                </a:solidFill>
                <a:effectLst/>
                <a:uLnTx/>
                <a:uFillTx/>
                <a:latin typeface="Segoe UI Semilight" panose="020B0402040204020203" pitchFamily="34" charset="0"/>
                <a:ea typeface="+mn-ea"/>
                <a:cs typeface="Segoe UI Semilight" panose="020B0402040204020203"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12</a:t>
            </a:fld>
            <a:endParaRPr kumimoji="0" lang="en-US" sz="900" b="0" i="0" u="none" strike="noStrike" kern="1200" cap="none" spc="0" normalizeH="0" baseline="0" noProof="0" dirty="0">
              <a:ln>
                <a:noFill/>
              </a:ln>
              <a:solidFill>
                <a:srgbClr val="156082"/>
              </a:solidFill>
              <a:effectLst/>
              <a:uLnTx/>
              <a:uFillTx/>
              <a:latin typeface="Segoe UI Semilight" panose="020B0402040204020203" pitchFamily="34" charset="0"/>
              <a:ea typeface="+mn-ea"/>
              <a:cs typeface="Segoe UI Semilight" panose="020B0402040204020203" pitchFamily="34" charset="0"/>
            </a:endParaRPr>
          </a:p>
        </p:txBody>
      </p:sp>
      <p:sp>
        <p:nvSpPr>
          <p:cNvPr id="5" name="Title 1">
            <a:extLst>
              <a:ext uri="{FF2B5EF4-FFF2-40B4-BE49-F238E27FC236}">
                <a16:creationId xmlns:a16="http://schemas.microsoft.com/office/drawing/2014/main" id="{C18C1013-9B16-14F0-5865-40868B30BFEF}"/>
              </a:ext>
            </a:extLst>
          </p:cNvPr>
          <p:cNvSpPr txBox="1">
            <a:spLocks/>
          </p:cNvSpPr>
          <p:nvPr/>
        </p:nvSpPr>
        <p:spPr>
          <a:xfrm>
            <a:off x="228600" y="685800"/>
            <a:ext cx="8229599" cy="707886"/>
          </a:xfrm>
          <a:prstGeom prst="rect">
            <a:avLst/>
          </a:prstGeom>
        </p:spPr>
        <p:txBody>
          <a:bodyPr vert="horz" lIns="91440" tIns="45720" rIns="91440" bIns="45720" rtlCol="0" anchor="t">
            <a:sp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dirty="0">
                <a:solidFill>
                  <a:schemeClr val="tx1"/>
                </a:solidFill>
                <a:cs typeface="Segoe UI Semibold" panose="020B0702040204020203" pitchFamily="34" charset="0"/>
              </a:rPr>
              <a:t>Are We Being Faithful Christians?</a:t>
            </a:r>
            <a:endParaRPr lang="en-US" sz="3200" b="1" dirty="0">
              <a:solidFill>
                <a:schemeClr val="tx1"/>
              </a:solidFill>
              <a:cs typeface="Segoe UI Semibold" panose="020B0702040204020203" pitchFamily="34" charset="0"/>
            </a:endParaRPr>
          </a:p>
        </p:txBody>
      </p:sp>
      <p:sp>
        <p:nvSpPr>
          <p:cNvPr id="7" name="TextBox 6">
            <a:extLst>
              <a:ext uri="{FF2B5EF4-FFF2-40B4-BE49-F238E27FC236}">
                <a16:creationId xmlns:a16="http://schemas.microsoft.com/office/drawing/2014/main" id="{58872D15-E6B3-3FF4-8023-8B280B07FB9B}"/>
              </a:ext>
            </a:extLst>
          </p:cNvPr>
          <p:cNvSpPr txBox="1"/>
          <p:nvPr/>
        </p:nvSpPr>
        <p:spPr>
          <a:xfrm>
            <a:off x="457200" y="1371600"/>
            <a:ext cx="7705166" cy="5016758"/>
          </a:xfrm>
          <a:prstGeom prst="rect">
            <a:avLst/>
          </a:prstGeom>
          <a:noFill/>
        </p:spPr>
        <p:txBody>
          <a:bodyPr wrap="square" rtlCol="0">
            <a:spAutoFit/>
          </a:bodyPr>
          <a:lstStyle/>
          <a:p>
            <a:pPr>
              <a:buClr>
                <a:schemeClr val="tx1"/>
              </a:buClr>
            </a:pPr>
            <a:r>
              <a:rPr lang="en-US" sz="3200" b="1" dirty="0"/>
              <a:t>Christians have been saved from past sins</a:t>
            </a:r>
            <a:endParaRPr lang="en-US" sz="3200" dirty="0"/>
          </a:p>
          <a:p>
            <a:pPr lvl="1" indent="-228600">
              <a:buClr>
                <a:schemeClr val="tx1"/>
              </a:buClr>
              <a:buFont typeface="Arial" panose="020B0604020202020204" pitchFamily="34" charset="0"/>
              <a:buChar char="•"/>
            </a:pPr>
            <a:r>
              <a:rPr lang="en-US" sz="3200" dirty="0"/>
              <a:t>Ephesians 1:7 – “the forgiveness of our trespasses”</a:t>
            </a:r>
          </a:p>
          <a:p>
            <a:pPr>
              <a:buClr>
                <a:schemeClr val="tx1"/>
              </a:buClr>
            </a:pPr>
            <a:r>
              <a:rPr lang="en-US" sz="3200" b="1" dirty="0"/>
              <a:t>Christians have obeyed Christ’s plan of salvation</a:t>
            </a:r>
            <a:endParaRPr lang="en-US" sz="3200" dirty="0"/>
          </a:p>
          <a:p>
            <a:pPr marL="457200" indent="-228600">
              <a:buClr>
                <a:schemeClr val="tx1"/>
              </a:buClr>
              <a:buFont typeface="Arial" panose="020B0604020202020204" pitchFamily="34" charset="0"/>
              <a:buChar char="•"/>
            </a:pPr>
            <a:r>
              <a:rPr lang="en-US" sz="3200" dirty="0"/>
              <a:t>Acts 2:38-41 – “Repent and be baptized every one of you in the name of Jesus Christ for the forgiveness of your sins”</a:t>
            </a:r>
          </a:p>
        </p:txBody>
      </p:sp>
    </p:spTree>
    <p:extLst>
      <p:ext uri="{BB962C8B-B14F-4D97-AF65-F5344CB8AC3E}">
        <p14:creationId xmlns:p14="http://schemas.microsoft.com/office/powerpoint/2010/main" val="32797359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8F026D4D-C25D-4F2D-A124-FB3D61420800}"/>
              </a:ext>
            </a:extLst>
          </p:cNvPr>
          <p:cNvSpPr>
            <a:spLocks noGrp="1"/>
          </p:cNvSpPr>
          <p:nvPr>
            <p:ph type="sldNum" sz="quarter" idx="12"/>
          </p:nvPr>
        </p:nvSpPr>
        <p:spPr>
          <a:xfrm>
            <a:off x="8638998" y="5717382"/>
            <a:ext cx="413375" cy="283369"/>
          </a:xfrm>
        </p:spPr>
        <p:txBody>
          <a:bodyPr vert="horz" lIns="68580" tIns="34290" rIns="68580" bIns="34290" rtlCol="0" anchor="ct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900" b="0" i="0" u="none" strike="noStrike" kern="1200" cap="none" spc="0" normalizeH="0" baseline="0" noProof="0">
                <a:ln>
                  <a:noFill/>
                </a:ln>
                <a:solidFill>
                  <a:srgbClr val="156082"/>
                </a:solidFill>
                <a:effectLst/>
                <a:uLnTx/>
                <a:uFillTx/>
                <a:latin typeface="Segoe UI Semilight" panose="020B0402040204020203" pitchFamily="34" charset="0"/>
                <a:ea typeface="+mn-ea"/>
                <a:cs typeface="Segoe UI Semilight" panose="020B0402040204020203"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13</a:t>
            </a:fld>
            <a:endParaRPr kumimoji="0" lang="en-US" sz="900" b="0" i="0" u="none" strike="noStrike" kern="1200" cap="none" spc="0" normalizeH="0" baseline="0" noProof="0" dirty="0">
              <a:ln>
                <a:noFill/>
              </a:ln>
              <a:solidFill>
                <a:srgbClr val="156082"/>
              </a:solidFill>
              <a:effectLst/>
              <a:uLnTx/>
              <a:uFillTx/>
              <a:latin typeface="Segoe UI Semilight" panose="020B0402040204020203" pitchFamily="34" charset="0"/>
              <a:ea typeface="+mn-ea"/>
              <a:cs typeface="Segoe UI Semilight" panose="020B0402040204020203" pitchFamily="34" charset="0"/>
            </a:endParaRPr>
          </a:p>
        </p:txBody>
      </p:sp>
      <p:sp>
        <p:nvSpPr>
          <p:cNvPr id="5" name="Title 1">
            <a:extLst>
              <a:ext uri="{FF2B5EF4-FFF2-40B4-BE49-F238E27FC236}">
                <a16:creationId xmlns:a16="http://schemas.microsoft.com/office/drawing/2014/main" id="{9B9360DC-3E21-BFF6-A94C-8E7D1BAC2761}"/>
              </a:ext>
            </a:extLst>
          </p:cNvPr>
          <p:cNvSpPr txBox="1">
            <a:spLocks/>
          </p:cNvSpPr>
          <p:nvPr/>
        </p:nvSpPr>
        <p:spPr>
          <a:xfrm>
            <a:off x="228600" y="685800"/>
            <a:ext cx="8229599" cy="707886"/>
          </a:xfrm>
          <a:prstGeom prst="rect">
            <a:avLst/>
          </a:prstGeom>
        </p:spPr>
        <p:txBody>
          <a:bodyPr vert="horz" lIns="91440" tIns="45720" rIns="91440" bIns="45720" rtlCol="0" anchor="t">
            <a:sp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dirty="0">
                <a:solidFill>
                  <a:schemeClr val="tx1"/>
                </a:solidFill>
                <a:cs typeface="Segoe UI Semibold" panose="020B0702040204020203" pitchFamily="34" charset="0"/>
              </a:rPr>
              <a:t>Are We Being Faithful Christians?</a:t>
            </a:r>
            <a:endParaRPr lang="en-US" sz="3200" b="1" dirty="0">
              <a:solidFill>
                <a:schemeClr val="tx1"/>
              </a:solidFill>
              <a:cs typeface="Segoe UI Semibold" panose="020B0702040204020203" pitchFamily="34" charset="0"/>
            </a:endParaRPr>
          </a:p>
        </p:txBody>
      </p:sp>
      <p:sp>
        <p:nvSpPr>
          <p:cNvPr id="6" name="TextBox 5">
            <a:extLst>
              <a:ext uri="{FF2B5EF4-FFF2-40B4-BE49-F238E27FC236}">
                <a16:creationId xmlns:a16="http://schemas.microsoft.com/office/drawing/2014/main" id="{939BD0B5-4E57-7238-9634-D7E42767A4E7}"/>
              </a:ext>
            </a:extLst>
          </p:cNvPr>
          <p:cNvSpPr txBox="1"/>
          <p:nvPr/>
        </p:nvSpPr>
        <p:spPr>
          <a:xfrm>
            <a:off x="457200" y="1371600"/>
            <a:ext cx="8181798" cy="5262979"/>
          </a:xfrm>
          <a:prstGeom prst="rect">
            <a:avLst/>
          </a:prstGeom>
          <a:noFill/>
        </p:spPr>
        <p:txBody>
          <a:bodyPr wrap="square" rtlCol="0">
            <a:spAutoFit/>
          </a:bodyPr>
          <a:lstStyle/>
          <a:p>
            <a:pPr>
              <a:buClr>
                <a:schemeClr val="tx1"/>
              </a:buClr>
            </a:pPr>
            <a:r>
              <a:rPr lang="en-US" sz="3200" b="1" dirty="0"/>
              <a:t>Committed to faithful living</a:t>
            </a:r>
            <a:endParaRPr lang="en-US" sz="3200" dirty="0"/>
          </a:p>
          <a:p>
            <a:pPr lvl="1" indent="-228600">
              <a:buClr>
                <a:schemeClr val="tx1"/>
              </a:buClr>
              <a:buFont typeface="Arial" panose="020B0604020202020204" pitchFamily="34" charset="0"/>
              <a:buChar char="•"/>
            </a:pPr>
            <a:r>
              <a:rPr lang="en-US" sz="3000" dirty="0"/>
              <a:t>Romans 6:4 – “walk in newness of life”</a:t>
            </a:r>
          </a:p>
          <a:p>
            <a:pPr lvl="1" indent="-228600">
              <a:buClr>
                <a:schemeClr val="tx1"/>
              </a:buClr>
              <a:buFont typeface="Arial" panose="020B0604020202020204" pitchFamily="34" charset="0"/>
              <a:buChar char="•"/>
            </a:pPr>
            <a:r>
              <a:rPr lang="en-US" sz="3000" dirty="0"/>
              <a:t>Luke 6:47-48 – “… hears … does them”</a:t>
            </a:r>
          </a:p>
          <a:p>
            <a:pPr>
              <a:buClr>
                <a:schemeClr val="tx1"/>
              </a:buClr>
            </a:pPr>
            <a:r>
              <a:rPr lang="en-US" sz="3200" b="1" dirty="0"/>
              <a:t>Devout, honest, sincere, a servant</a:t>
            </a:r>
          </a:p>
          <a:p>
            <a:pPr marL="457200" indent="-228600">
              <a:buClr>
                <a:schemeClr val="tx1"/>
              </a:buClr>
              <a:buFont typeface="Arial" panose="020B0604020202020204" pitchFamily="34" charset="0"/>
              <a:buChar char="•"/>
            </a:pPr>
            <a:r>
              <a:rPr lang="en-US" sz="3000" dirty="0"/>
              <a:t>James 1:26-27 – “Religion that is pure …”</a:t>
            </a:r>
          </a:p>
          <a:p>
            <a:pPr marL="457200" indent="-228600">
              <a:buClr>
                <a:schemeClr val="tx1"/>
              </a:buClr>
              <a:buFont typeface="Arial" panose="020B0604020202020204" pitchFamily="34" charset="0"/>
              <a:buChar char="•"/>
            </a:pPr>
            <a:r>
              <a:rPr lang="en-US" sz="3000" dirty="0"/>
              <a:t>Philippians 1:27 – “… worthy of the gospel”</a:t>
            </a:r>
          </a:p>
          <a:p>
            <a:pPr marL="457200" indent="-228600">
              <a:buClr>
                <a:schemeClr val="tx1"/>
              </a:buClr>
              <a:buFont typeface="Arial" panose="020B0604020202020204" pitchFamily="34" charset="0"/>
              <a:buChar char="•"/>
            </a:pPr>
            <a:r>
              <a:rPr lang="en-US" sz="3000" dirty="0"/>
              <a:t>Philippians 2:12-13 – “work out … salvation”</a:t>
            </a:r>
          </a:p>
          <a:p>
            <a:pPr>
              <a:buClr>
                <a:schemeClr val="tx1"/>
              </a:buClr>
            </a:pPr>
            <a:r>
              <a:rPr lang="en-US" sz="3200" b="1" dirty="0"/>
              <a:t>Obediently walking in God’s works</a:t>
            </a:r>
          </a:p>
          <a:p>
            <a:pPr lvl="1" indent="-228600">
              <a:buClr>
                <a:schemeClr val="tx1"/>
              </a:buClr>
              <a:buFont typeface="Arial" panose="020B0604020202020204" pitchFamily="34" charset="0"/>
              <a:buChar char="•"/>
            </a:pPr>
            <a:r>
              <a:rPr lang="en-US" sz="3000" dirty="0"/>
              <a:t>II Corinthians 5:7 – “… walk by faith …”</a:t>
            </a:r>
          </a:p>
          <a:p>
            <a:pPr lvl="1" indent="-228600">
              <a:buClr>
                <a:schemeClr val="tx1"/>
              </a:buClr>
              <a:buFont typeface="Arial" panose="020B0604020202020204" pitchFamily="34" charset="0"/>
              <a:buChar char="•"/>
            </a:pPr>
            <a:r>
              <a:rPr lang="en-US" sz="3000" dirty="0"/>
              <a:t>Ephesians 2:10 – “we should walk in them”</a:t>
            </a:r>
          </a:p>
          <a:p>
            <a:pPr lvl="1" indent="-228600">
              <a:buClr>
                <a:schemeClr val="tx1"/>
              </a:buClr>
              <a:buFont typeface="Arial" panose="020B0604020202020204" pitchFamily="34" charset="0"/>
              <a:buChar char="•"/>
            </a:pPr>
            <a:r>
              <a:rPr lang="en-US" sz="3000" dirty="0"/>
              <a:t>Hebrews 5:9 – “… to all who obey him”</a:t>
            </a:r>
            <a:endParaRPr lang="en-US" sz="3200" dirty="0"/>
          </a:p>
        </p:txBody>
      </p:sp>
    </p:spTree>
    <p:extLst>
      <p:ext uri="{BB962C8B-B14F-4D97-AF65-F5344CB8AC3E}">
        <p14:creationId xmlns:p14="http://schemas.microsoft.com/office/powerpoint/2010/main" val="9079608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6">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6">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6">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6">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8CCF051-C061-4E40-A15D-1C7F86D3878F}"/>
              </a:ext>
            </a:extLst>
          </p:cNvPr>
          <p:cNvSpPr>
            <a:spLocks noGrp="1"/>
          </p:cNvSpPr>
          <p:nvPr>
            <p:ph idx="1"/>
          </p:nvPr>
        </p:nvSpPr>
        <p:spPr>
          <a:xfrm>
            <a:off x="457200" y="1371600"/>
            <a:ext cx="8181798" cy="4739759"/>
          </a:xfrm>
        </p:spPr>
        <p:txBody>
          <a:bodyPr wrap="square">
            <a:spAutoFit/>
          </a:bodyPr>
          <a:lstStyle/>
          <a:p>
            <a:pPr marL="0" indent="0">
              <a:spcBef>
                <a:spcPts val="0"/>
              </a:spcBef>
              <a:spcAft>
                <a:spcPts val="0"/>
              </a:spcAft>
              <a:buClr>
                <a:schemeClr val="tx1"/>
              </a:buClr>
              <a:buSzPct val="100000"/>
              <a:buNone/>
            </a:pPr>
            <a:r>
              <a:rPr lang="en-US" sz="3200" b="1" dirty="0">
                <a:solidFill>
                  <a:schemeClr val="tx1"/>
                </a:solidFill>
                <a:cs typeface="Segoe UI Semilight" panose="020B0402040204020203" pitchFamily="34" charset="0"/>
              </a:rPr>
              <a:t>Faithful Christians are sacrificial</a:t>
            </a:r>
          </a:p>
          <a:p>
            <a:pPr marL="457200" lvl="1" indent="-231775">
              <a:spcBef>
                <a:spcPts val="0"/>
              </a:spcBef>
              <a:buClr>
                <a:schemeClr val="tx1"/>
              </a:buClr>
              <a:buSzPct val="100000"/>
              <a:buFont typeface="Arial" panose="020B0604020202020204" pitchFamily="34" charset="0"/>
              <a:buChar char="•"/>
            </a:pPr>
            <a:r>
              <a:rPr lang="en-US" sz="3000" dirty="0">
                <a:solidFill>
                  <a:schemeClr val="tx1"/>
                </a:solidFill>
                <a:cs typeface="Segoe UI Semilight" panose="020B0402040204020203" pitchFamily="34" charset="0"/>
              </a:rPr>
              <a:t>Luke 9:23 – “let him deny himself …”</a:t>
            </a:r>
          </a:p>
          <a:p>
            <a:pPr marL="457200" lvl="1" indent="-231775">
              <a:spcBef>
                <a:spcPts val="0"/>
              </a:spcBef>
              <a:buClr>
                <a:schemeClr val="tx1"/>
              </a:buClr>
              <a:buSzPct val="100000"/>
              <a:buFont typeface="Arial" panose="020B0604020202020204" pitchFamily="34" charset="0"/>
              <a:buChar char="•"/>
            </a:pPr>
            <a:r>
              <a:rPr lang="en-US" sz="3000" dirty="0">
                <a:solidFill>
                  <a:schemeClr val="tx1"/>
                </a:solidFill>
                <a:cs typeface="Segoe UI Semilight" panose="020B0402040204020203" pitchFamily="34" charset="0"/>
              </a:rPr>
              <a:t>Luke 14:33 – “any one of you who does not renounce all that he has …”</a:t>
            </a:r>
          </a:p>
          <a:p>
            <a:pPr marL="457200" lvl="1" indent="-231775">
              <a:spcBef>
                <a:spcPts val="0"/>
              </a:spcBef>
              <a:buClr>
                <a:schemeClr val="tx1"/>
              </a:buClr>
              <a:buSzPct val="100000"/>
              <a:buFont typeface="Arial" panose="020B0604020202020204" pitchFamily="34" charset="0"/>
              <a:buChar char="•"/>
            </a:pPr>
            <a:r>
              <a:rPr lang="en-US" sz="3000" dirty="0">
                <a:solidFill>
                  <a:schemeClr val="tx1"/>
                </a:solidFill>
                <a:cs typeface="Segoe UI Semilight" panose="020B0402040204020203" pitchFamily="34" charset="0"/>
              </a:rPr>
              <a:t>Matthew 6:33 – “… seek first the kingdom of God …”</a:t>
            </a:r>
          </a:p>
          <a:p>
            <a:pPr marL="457200" lvl="1" indent="-231775">
              <a:spcBef>
                <a:spcPts val="0"/>
              </a:spcBef>
              <a:buClr>
                <a:schemeClr val="tx1"/>
              </a:buClr>
              <a:buSzPct val="100000"/>
              <a:buFont typeface="Arial" panose="020B0604020202020204" pitchFamily="34" charset="0"/>
              <a:buChar char="•"/>
            </a:pPr>
            <a:r>
              <a:rPr lang="en-US" sz="3000" dirty="0">
                <a:solidFill>
                  <a:schemeClr val="tx1"/>
                </a:solidFill>
                <a:cs typeface="Segoe UI Semilight" panose="020B0402040204020203" pitchFamily="34" charset="0"/>
              </a:rPr>
              <a:t>Priority is to Christ and His truth, sacrificing everything else to put Jesus first</a:t>
            </a:r>
          </a:p>
          <a:p>
            <a:pPr marL="685800" lvl="2">
              <a:spcBef>
                <a:spcPts val="0"/>
              </a:spcBef>
              <a:buClr>
                <a:schemeClr val="tx1"/>
              </a:buClr>
              <a:buSzPct val="100000"/>
              <a:buFont typeface="Arial" panose="020B0604020202020204" pitchFamily="34" charset="0"/>
              <a:buChar char="•"/>
            </a:pPr>
            <a:r>
              <a:rPr lang="en-US" sz="3000" dirty="0">
                <a:solidFill>
                  <a:schemeClr val="tx1"/>
                </a:solidFill>
                <a:cs typeface="Segoe UI Semilight" panose="020B0402040204020203" pitchFamily="34" charset="0"/>
              </a:rPr>
              <a:t>Revelation 2:9-10 – “Be faithful unto death”</a:t>
            </a:r>
          </a:p>
        </p:txBody>
      </p:sp>
      <p:sp>
        <p:nvSpPr>
          <p:cNvPr id="4" name="Slide Number Placeholder 3">
            <a:extLst>
              <a:ext uri="{FF2B5EF4-FFF2-40B4-BE49-F238E27FC236}">
                <a16:creationId xmlns:a16="http://schemas.microsoft.com/office/drawing/2014/main" id="{8F026D4D-C25D-4F2D-A124-FB3D61420800}"/>
              </a:ext>
            </a:extLst>
          </p:cNvPr>
          <p:cNvSpPr>
            <a:spLocks noGrp="1"/>
          </p:cNvSpPr>
          <p:nvPr>
            <p:ph type="sldNum" sz="quarter" idx="12"/>
          </p:nvPr>
        </p:nvSpPr>
        <p:spPr>
          <a:xfrm>
            <a:off x="8638998" y="5717382"/>
            <a:ext cx="413375" cy="283369"/>
          </a:xfrm>
        </p:spPr>
        <p:txBody>
          <a:bodyPr vert="horz" lIns="68580" tIns="34290" rIns="68580" bIns="34290" rtlCol="0" anchor="ct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900" b="0" i="0" u="none" strike="noStrike" kern="1200" cap="none" spc="0" normalizeH="0" baseline="0" noProof="0">
                <a:ln>
                  <a:noFill/>
                </a:ln>
                <a:solidFill>
                  <a:srgbClr val="156082"/>
                </a:solidFill>
                <a:effectLst/>
                <a:uLnTx/>
                <a:uFillTx/>
                <a:latin typeface="Segoe UI Semilight" panose="020B0402040204020203" pitchFamily="34" charset="0"/>
                <a:ea typeface="+mn-ea"/>
                <a:cs typeface="Segoe UI Semilight" panose="020B0402040204020203"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14</a:t>
            </a:fld>
            <a:endParaRPr kumimoji="0" lang="en-US" sz="900" b="0" i="0" u="none" strike="noStrike" kern="1200" cap="none" spc="0" normalizeH="0" baseline="0" noProof="0" dirty="0">
              <a:ln>
                <a:noFill/>
              </a:ln>
              <a:solidFill>
                <a:srgbClr val="156082"/>
              </a:solidFill>
              <a:effectLst/>
              <a:uLnTx/>
              <a:uFillTx/>
              <a:latin typeface="Segoe UI Semilight" panose="020B0402040204020203" pitchFamily="34" charset="0"/>
              <a:ea typeface="+mn-ea"/>
              <a:cs typeface="Segoe UI Semilight" panose="020B0402040204020203" pitchFamily="34" charset="0"/>
            </a:endParaRPr>
          </a:p>
        </p:txBody>
      </p:sp>
      <p:sp>
        <p:nvSpPr>
          <p:cNvPr id="5" name="Title 1">
            <a:extLst>
              <a:ext uri="{FF2B5EF4-FFF2-40B4-BE49-F238E27FC236}">
                <a16:creationId xmlns:a16="http://schemas.microsoft.com/office/drawing/2014/main" id="{71B07109-71A7-7AD3-24B6-C70F53B6148E}"/>
              </a:ext>
            </a:extLst>
          </p:cNvPr>
          <p:cNvSpPr txBox="1">
            <a:spLocks/>
          </p:cNvSpPr>
          <p:nvPr/>
        </p:nvSpPr>
        <p:spPr>
          <a:xfrm>
            <a:off x="228600" y="685800"/>
            <a:ext cx="8229599" cy="707886"/>
          </a:xfrm>
          <a:prstGeom prst="rect">
            <a:avLst/>
          </a:prstGeom>
        </p:spPr>
        <p:txBody>
          <a:bodyPr vert="horz" lIns="91440" tIns="45720" rIns="91440" bIns="45720" rtlCol="0" anchor="t">
            <a:sp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dirty="0">
                <a:solidFill>
                  <a:schemeClr val="tx1"/>
                </a:solidFill>
                <a:cs typeface="Segoe UI Semibold" panose="020B0702040204020203" pitchFamily="34" charset="0"/>
              </a:rPr>
              <a:t>Are We Being Faithful Christians?</a:t>
            </a:r>
            <a:endParaRPr lang="en-US" sz="3200" b="1" dirty="0">
              <a:solidFill>
                <a:schemeClr val="tx1"/>
              </a:solidFill>
              <a:cs typeface="Segoe UI Semibold" panose="020B0702040204020203" pitchFamily="34" charset="0"/>
            </a:endParaRPr>
          </a:p>
        </p:txBody>
      </p:sp>
    </p:spTree>
    <p:extLst>
      <p:ext uri="{BB962C8B-B14F-4D97-AF65-F5344CB8AC3E}">
        <p14:creationId xmlns:p14="http://schemas.microsoft.com/office/powerpoint/2010/main" val="20050635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479C75-273E-4D4B-8ED5-A35A293015A9}"/>
              </a:ext>
            </a:extLst>
          </p:cNvPr>
          <p:cNvSpPr>
            <a:spLocks noGrp="1"/>
          </p:cNvSpPr>
          <p:nvPr>
            <p:ph type="title"/>
          </p:nvPr>
        </p:nvSpPr>
        <p:spPr>
          <a:xfrm>
            <a:off x="457200" y="685800"/>
            <a:ext cx="7985343" cy="707886"/>
          </a:xfrm>
        </p:spPr>
        <p:txBody>
          <a:bodyPr>
            <a:spAutoFit/>
          </a:bodyPr>
          <a:lstStyle/>
          <a:p>
            <a:r>
              <a:rPr lang="en-US" sz="4000" b="1" cap="none" spc="-75" dirty="0">
                <a:solidFill>
                  <a:schemeClr val="tx1"/>
                </a:solidFill>
                <a:cs typeface="Segoe UI Semibold" panose="020B0702040204020203" pitchFamily="34" charset="0"/>
              </a:rPr>
              <a:t>This Is A Christian</a:t>
            </a:r>
            <a:endParaRPr lang="en-US" sz="4000" b="1" dirty="0">
              <a:solidFill>
                <a:schemeClr val="tx1"/>
              </a:solidFill>
              <a:cs typeface="Segoe UI Semibold" panose="020B0702040204020203" pitchFamily="34" charset="0"/>
            </a:endParaRPr>
          </a:p>
        </p:txBody>
      </p:sp>
      <p:sp>
        <p:nvSpPr>
          <p:cNvPr id="3" name="Content Placeholder 2">
            <a:extLst>
              <a:ext uri="{FF2B5EF4-FFF2-40B4-BE49-F238E27FC236}">
                <a16:creationId xmlns:a16="http://schemas.microsoft.com/office/drawing/2014/main" id="{78CCF051-C061-4E40-A15D-1C7F86D3878F}"/>
              </a:ext>
            </a:extLst>
          </p:cNvPr>
          <p:cNvSpPr>
            <a:spLocks noGrp="1"/>
          </p:cNvSpPr>
          <p:nvPr>
            <p:ph idx="1"/>
          </p:nvPr>
        </p:nvSpPr>
        <p:spPr>
          <a:xfrm>
            <a:off x="457200" y="1371600"/>
            <a:ext cx="7985343" cy="5509200"/>
          </a:xfrm>
        </p:spPr>
        <p:txBody>
          <a:bodyPr>
            <a:spAutoFit/>
          </a:bodyPr>
          <a:lstStyle/>
          <a:p>
            <a:pPr marL="0" indent="0">
              <a:spcBef>
                <a:spcPts val="0"/>
              </a:spcBef>
              <a:buNone/>
            </a:pPr>
            <a:r>
              <a:rPr lang="en-US" sz="3200" dirty="0">
                <a:solidFill>
                  <a:schemeClr val="tx1"/>
                </a:solidFill>
                <a:cs typeface="Segoe UI Semilight" panose="020B0402040204020203" pitchFamily="34" charset="0"/>
              </a:rPr>
              <a:t>“I have been crucified with Christ. It is no longer I who live, but Christ who lives in me. And the life I now live in the flesh I live by faith in the Son of God, who loved me and gave himself for me”</a:t>
            </a:r>
          </a:p>
          <a:p>
            <a:pPr marL="0" indent="0">
              <a:spcBef>
                <a:spcPts val="0"/>
              </a:spcBef>
              <a:buNone/>
            </a:pPr>
            <a:r>
              <a:rPr lang="en-US" sz="3200" dirty="0">
                <a:solidFill>
                  <a:schemeClr val="tx1"/>
                </a:solidFill>
                <a:cs typeface="Segoe UI Semilight" panose="020B0402040204020203" pitchFamily="34" charset="0"/>
              </a:rPr>
              <a:t>(Galatians 2:20).</a:t>
            </a:r>
          </a:p>
          <a:p>
            <a:pPr marL="0" indent="0">
              <a:spcBef>
                <a:spcPts val="0"/>
              </a:spcBef>
              <a:buNone/>
            </a:pPr>
            <a:r>
              <a:rPr lang="en-US" sz="3200" dirty="0">
                <a:solidFill>
                  <a:schemeClr val="tx1"/>
                </a:solidFill>
                <a:cs typeface="Segoe UI Semilight" panose="020B0402040204020203" pitchFamily="34" charset="0"/>
              </a:rPr>
              <a:t>“Therefore, my beloved brothers, be steadfast, immovable, always abounding in the work of the Lord, knowing that in the Lord your labor is not in vain”</a:t>
            </a:r>
          </a:p>
          <a:p>
            <a:pPr marL="0" indent="0">
              <a:spcBef>
                <a:spcPts val="0"/>
              </a:spcBef>
              <a:buNone/>
            </a:pPr>
            <a:r>
              <a:rPr lang="en-US" sz="3200" dirty="0">
                <a:solidFill>
                  <a:schemeClr val="tx1"/>
                </a:solidFill>
                <a:cs typeface="Segoe UI Semilight" panose="020B0402040204020203" pitchFamily="34" charset="0"/>
              </a:rPr>
              <a:t>(I Corinthians 15:58).</a:t>
            </a:r>
          </a:p>
        </p:txBody>
      </p:sp>
      <p:sp>
        <p:nvSpPr>
          <p:cNvPr id="4" name="Slide Number Placeholder 3">
            <a:extLst>
              <a:ext uri="{FF2B5EF4-FFF2-40B4-BE49-F238E27FC236}">
                <a16:creationId xmlns:a16="http://schemas.microsoft.com/office/drawing/2014/main" id="{8F026D4D-C25D-4F2D-A124-FB3D61420800}"/>
              </a:ext>
            </a:extLst>
          </p:cNvPr>
          <p:cNvSpPr>
            <a:spLocks noGrp="1"/>
          </p:cNvSpPr>
          <p:nvPr>
            <p:ph type="sldNum" sz="quarter" idx="12"/>
          </p:nvPr>
        </p:nvSpPr>
        <p:spPr>
          <a:xfrm>
            <a:off x="8638998" y="5717382"/>
            <a:ext cx="413375" cy="283369"/>
          </a:xfrm>
        </p:spPr>
        <p:txBody>
          <a:bodyPr vert="horz" lIns="68580" tIns="34290" rIns="68580" bIns="34290" rtlCol="0" anchor="ct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900" b="0" i="0" u="none" strike="noStrike" kern="1200" cap="none" spc="0" normalizeH="0" baseline="0" noProof="0">
                <a:ln>
                  <a:noFill/>
                </a:ln>
                <a:solidFill>
                  <a:srgbClr val="156082"/>
                </a:solidFill>
                <a:effectLst/>
                <a:uLnTx/>
                <a:uFillTx/>
                <a:latin typeface="Segoe UI Semilight" panose="020B0402040204020203" pitchFamily="34" charset="0"/>
                <a:ea typeface="+mn-ea"/>
                <a:cs typeface="Segoe UI Semilight" panose="020B0402040204020203"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15</a:t>
            </a:fld>
            <a:endParaRPr kumimoji="0" lang="en-US" sz="900" b="0" i="0" u="none" strike="noStrike" kern="1200" cap="none" spc="0" normalizeH="0" baseline="0" noProof="0" dirty="0">
              <a:ln>
                <a:noFill/>
              </a:ln>
              <a:solidFill>
                <a:srgbClr val="156082"/>
              </a:solidFill>
              <a:effectLst/>
              <a:uLnTx/>
              <a:uFillTx/>
              <a:latin typeface="Segoe UI Semilight" panose="020B0402040204020203" pitchFamily="34" charset="0"/>
              <a:ea typeface="+mn-ea"/>
              <a:cs typeface="Segoe UI Semilight" panose="020B0402040204020203" pitchFamily="34" charset="0"/>
            </a:endParaRPr>
          </a:p>
        </p:txBody>
      </p:sp>
    </p:spTree>
    <p:extLst>
      <p:ext uri="{BB962C8B-B14F-4D97-AF65-F5344CB8AC3E}">
        <p14:creationId xmlns:p14="http://schemas.microsoft.com/office/powerpoint/2010/main" val="9397025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5"/>
          <p:cNvSpPr txBox="1">
            <a:spLocks noChangeArrowheads="1"/>
          </p:cNvSpPr>
          <p:nvPr/>
        </p:nvSpPr>
        <p:spPr bwMode="auto">
          <a:xfrm>
            <a:off x="135103" y="1107667"/>
            <a:ext cx="178674" cy="443247"/>
          </a:xfrm>
          <a:prstGeom prst="rect">
            <a:avLst/>
          </a:prstGeom>
          <a:noFill/>
          <a:ln w="9525">
            <a:noFill/>
            <a:miter lim="800000"/>
            <a:headEnd/>
            <a:tailEnd/>
          </a:ln>
        </p:spPr>
        <p:txBody>
          <a:bodyPr wrap="none" lIns="88441" tIns="44220" rIns="88441" bIns="4422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en-US" sz="2300" b="0" i="1" u="none" strike="noStrike" kern="1200" cap="none" spc="0" normalizeH="0" baseline="0" noProof="0" dirty="0">
              <a:ln>
                <a:noFill/>
              </a:ln>
              <a:solidFill>
                <a:srgbClr val="000099"/>
              </a:solidFill>
              <a:effectLst/>
              <a:uLnTx/>
              <a:uFillTx/>
              <a:latin typeface="Arial"/>
              <a:ea typeface="+mn-ea"/>
              <a:cs typeface="+mn-cs"/>
            </a:endParaRPr>
          </a:p>
        </p:txBody>
      </p:sp>
      <p:sp>
        <p:nvSpPr>
          <p:cNvPr id="347158" name="Rectangle 22"/>
          <p:cNvSpPr>
            <a:spLocks noGrp="1" noChangeArrowheads="1"/>
          </p:cNvSpPr>
          <p:nvPr>
            <p:ph type="body" idx="1"/>
          </p:nvPr>
        </p:nvSpPr>
        <p:spPr>
          <a:xfrm>
            <a:off x="457200" y="1371600"/>
            <a:ext cx="8400198" cy="4031873"/>
          </a:xfrm>
        </p:spPr>
        <p:txBody>
          <a:bodyPr wrap="square" anchor="t" anchorCtr="0">
            <a:spAutoFit/>
          </a:bodyPr>
          <a:lstStyle/>
          <a:p>
            <a:pPr marL="0" indent="0">
              <a:spcBef>
                <a:spcPts val="0"/>
              </a:spcBef>
              <a:spcAft>
                <a:spcPts val="0"/>
              </a:spcAft>
              <a:buClr>
                <a:schemeClr val="bg1"/>
              </a:buClr>
              <a:buSzPct val="100000"/>
              <a:buNone/>
            </a:pPr>
            <a:r>
              <a:rPr lang="en-US" sz="3200" b="1" dirty="0">
                <a:solidFill>
                  <a:schemeClr val="tx1"/>
                </a:solidFill>
                <a:cs typeface="Arial" panose="020B0604020202020204" pitchFamily="34" charset="0"/>
              </a:rPr>
              <a:t>Hear the Word of God</a:t>
            </a:r>
          </a:p>
          <a:p>
            <a:pPr lvl="1">
              <a:spcBef>
                <a:spcPts val="0"/>
              </a:spcBef>
              <a:spcAft>
                <a:spcPts val="0"/>
              </a:spcAft>
              <a:buClr>
                <a:schemeClr val="tx1"/>
              </a:buClr>
              <a:buSzPct val="100000"/>
              <a:buFont typeface="Arial" panose="020B0604020202020204" pitchFamily="34" charset="0"/>
              <a:buChar char="•"/>
            </a:pPr>
            <a:r>
              <a:rPr lang="en-US" sz="3200" dirty="0">
                <a:solidFill>
                  <a:schemeClr val="tx1"/>
                </a:solidFill>
                <a:cs typeface="Arial" panose="020B0604020202020204" pitchFamily="34" charset="0"/>
              </a:rPr>
              <a:t>James 1:21 – “… receive with meekness the implanted word, which is able to save your souls.”</a:t>
            </a:r>
          </a:p>
          <a:p>
            <a:pPr lvl="1">
              <a:spcBef>
                <a:spcPts val="0"/>
              </a:spcBef>
              <a:spcAft>
                <a:spcPts val="0"/>
              </a:spcAft>
              <a:buClr>
                <a:schemeClr val="bg1"/>
              </a:buClr>
              <a:buSzPct val="100000"/>
              <a:buFont typeface="Arial" panose="020B0604020202020204" pitchFamily="34" charset="0"/>
              <a:buChar char="•"/>
            </a:pPr>
            <a:endParaRPr lang="en-US" sz="3200" dirty="0">
              <a:solidFill>
                <a:schemeClr val="tx1"/>
              </a:solidFill>
              <a:cs typeface="Arial" panose="020B0604020202020204" pitchFamily="34" charset="0"/>
            </a:endParaRPr>
          </a:p>
          <a:p>
            <a:pPr marL="0" indent="0">
              <a:spcBef>
                <a:spcPts val="0"/>
              </a:spcBef>
              <a:spcAft>
                <a:spcPts val="0"/>
              </a:spcAft>
              <a:buClr>
                <a:schemeClr val="bg1"/>
              </a:buClr>
              <a:buSzPct val="100000"/>
              <a:buNone/>
            </a:pPr>
            <a:r>
              <a:rPr lang="en-US" sz="3200" b="1" dirty="0">
                <a:solidFill>
                  <a:schemeClr val="tx1"/>
                </a:solidFill>
                <a:cs typeface="Arial" panose="020B0604020202020204" pitchFamily="34" charset="0"/>
              </a:rPr>
              <a:t>Believe the Gospel message about Jesus</a:t>
            </a:r>
          </a:p>
          <a:p>
            <a:pPr lvl="1">
              <a:spcBef>
                <a:spcPts val="0"/>
              </a:spcBef>
              <a:spcAft>
                <a:spcPts val="0"/>
              </a:spcAft>
              <a:buClr>
                <a:schemeClr val="tx1"/>
              </a:buClr>
              <a:buSzPct val="100000"/>
              <a:buFont typeface="Arial" panose="020B0604020202020204" pitchFamily="34" charset="0"/>
              <a:buChar char="•"/>
            </a:pPr>
            <a:r>
              <a:rPr lang="en-US" sz="3200" dirty="0">
                <a:solidFill>
                  <a:schemeClr val="tx1"/>
                </a:solidFill>
                <a:cs typeface="Arial" panose="020B0604020202020204" pitchFamily="34" charset="0"/>
              </a:rPr>
              <a:t>I John 3:23-24 – “… that we believe in the name of his Son Jesus Christ …”</a:t>
            </a:r>
          </a:p>
        </p:txBody>
      </p:sp>
      <p:sp>
        <p:nvSpPr>
          <p:cNvPr id="5" name="Title 1">
            <a:extLst>
              <a:ext uri="{FF2B5EF4-FFF2-40B4-BE49-F238E27FC236}">
                <a16:creationId xmlns:a16="http://schemas.microsoft.com/office/drawing/2014/main" id="{93ABFC2C-D74C-9CF2-9948-CD222B6C200C}"/>
              </a:ext>
            </a:extLst>
          </p:cNvPr>
          <p:cNvSpPr>
            <a:spLocks noGrp="1"/>
          </p:cNvSpPr>
          <p:nvPr>
            <p:ph type="title"/>
          </p:nvPr>
        </p:nvSpPr>
        <p:spPr>
          <a:xfrm>
            <a:off x="457200" y="391028"/>
            <a:ext cx="7019365" cy="923330"/>
          </a:xfrm>
        </p:spPr>
        <p:txBody>
          <a:bodyPr wrap="square">
            <a:spAutoFit/>
          </a:bodyPr>
          <a:lstStyle/>
          <a:p>
            <a:pPr algn="l"/>
            <a:r>
              <a:rPr lang="en-US" sz="5400" b="1" cap="none" dirty="0">
                <a:solidFill>
                  <a:schemeClr val="tx1"/>
                </a:solidFill>
              </a:rPr>
              <a:t>Obeying The Gospel</a:t>
            </a:r>
          </a:p>
        </p:txBody>
      </p:sp>
    </p:spTree>
    <p:extLst>
      <p:ext uri="{BB962C8B-B14F-4D97-AF65-F5344CB8AC3E}">
        <p14:creationId xmlns:p14="http://schemas.microsoft.com/office/powerpoint/2010/main" val="17033337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4715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715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47158">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4715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58"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5"/>
          <p:cNvSpPr txBox="1">
            <a:spLocks noChangeArrowheads="1"/>
          </p:cNvSpPr>
          <p:nvPr/>
        </p:nvSpPr>
        <p:spPr bwMode="auto">
          <a:xfrm>
            <a:off x="135103" y="1107667"/>
            <a:ext cx="178674" cy="443247"/>
          </a:xfrm>
          <a:prstGeom prst="rect">
            <a:avLst/>
          </a:prstGeom>
          <a:noFill/>
          <a:ln w="9525">
            <a:noFill/>
            <a:miter lim="800000"/>
            <a:headEnd/>
            <a:tailEnd/>
          </a:ln>
        </p:spPr>
        <p:txBody>
          <a:bodyPr wrap="none" lIns="88441" tIns="44220" rIns="88441" bIns="4422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en-US" sz="2300" b="0" i="1" u="none" strike="noStrike" kern="1200" cap="none" spc="0" normalizeH="0" baseline="0" noProof="0" dirty="0">
              <a:ln>
                <a:noFill/>
              </a:ln>
              <a:solidFill>
                <a:srgbClr val="000099"/>
              </a:solidFill>
              <a:effectLst/>
              <a:uLnTx/>
              <a:uFillTx/>
              <a:latin typeface="Arial"/>
              <a:ea typeface="+mn-ea"/>
              <a:cs typeface="+mn-cs"/>
            </a:endParaRPr>
          </a:p>
        </p:txBody>
      </p:sp>
      <p:sp>
        <p:nvSpPr>
          <p:cNvPr id="347158" name="Rectangle 22"/>
          <p:cNvSpPr>
            <a:spLocks noGrp="1" noChangeArrowheads="1"/>
          </p:cNvSpPr>
          <p:nvPr>
            <p:ph type="body" idx="1"/>
          </p:nvPr>
        </p:nvSpPr>
        <p:spPr>
          <a:xfrm>
            <a:off x="457200" y="1371600"/>
            <a:ext cx="8229600" cy="3933384"/>
          </a:xfrm>
        </p:spPr>
        <p:txBody>
          <a:bodyPr wrap="square">
            <a:spAutoFit/>
          </a:bodyPr>
          <a:lstStyle/>
          <a:p>
            <a:pPr marL="0" indent="0">
              <a:spcBef>
                <a:spcPts val="0"/>
              </a:spcBef>
              <a:buClr>
                <a:schemeClr val="bg1"/>
              </a:buClr>
              <a:buSzPct val="100000"/>
              <a:buNone/>
            </a:pPr>
            <a:r>
              <a:rPr lang="en-US" sz="3200" b="1" dirty="0">
                <a:solidFill>
                  <a:schemeClr val="tx1"/>
                </a:solidFill>
                <a:cs typeface="Arial" panose="020B0604020202020204" pitchFamily="34" charset="0"/>
              </a:rPr>
              <a:t>Repent of your sins</a:t>
            </a:r>
          </a:p>
          <a:p>
            <a:pPr lvl="1">
              <a:spcBef>
                <a:spcPts val="0"/>
              </a:spcBef>
              <a:buClr>
                <a:schemeClr val="tx1"/>
              </a:buClr>
              <a:buSzPct val="100000"/>
              <a:buFont typeface="Arial" panose="020B0604020202020204" pitchFamily="34" charset="0"/>
              <a:buChar char="•"/>
            </a:pPr>
            <a:r>
              <a:rPr lang="en-US" sz="3200" dirty="0">
                <a:solidFill>
                  <a:schemeClr val="tx1"/>
                </a:solidFill>
                <a:cs typeface="Arial" panose="020B0604020202020204" pitchFamily="34" charset="0"/>
              </a:rPr>
              <a:t>Acts 3:19 – “Repent therefore, and turn again, that your sins may be blotted out”</a:t>
            </a:r>
          </a:p>
          <a:p>
            <a:pPr>
              <a:spcBef>
                <a:spcPts val="0"/>
              </a:spcBef>
              <a:buClr>
                <a:schemeClr val="bg1"/>
              </a:buClr>
              <a:buSzPct val="100000"/>
              <a:buFont typeface="Arial" panose="020B0604020202020204" pitchFamily="34" charset="0"/>
              <a:buChar char="•"/>
            </a:pPr>
            <a:endParaRPr lang="en-US" sz="3200" b="1" dirty="0">
              <a:solidFill>
                <a:schemeClr val="tx1"/>
              </a:solidFill>
              <a:cs typeface="Arial" panose="020B0604020202020204" pitchFamily="34" charset="0"/>
            </a:endParaRPr>
          </a:p>
          <a:p>
            <a:pPr marL="0" indent="0">
              <a:spcBef>
                <a:spcPts val="0"/>
              </a:spcBef>
              <a:buClr>
                <a:schemeClr val="bg1"/>
              </a:buClr>
              <a:buSzPct val="100000"/>
              <a:buNone/>
            </a:pPr>
            <a:r>
              <a:rPr lang="en-US" sz="3200" b="1" dirty="0">
                <a:solidFill>
                  <a:schemeClr val="tx1"/>
                </a:solidFill>
                <a:cs typeface="Arial" panose="020B0604020202020204" pitchFamily="34" charset="0"/>
              </a:rPr>
              <a:t>Confess that Jesus is the Son of God</a:t>
            </a:r>
          </a:p>
          <a:p>
            <a:pPr lvl="1">
              <a:lnSpc>
                <a:spcPct val="90000"/>
              </a:lnSpc>
              <a:spcBef>
                <a:spcPts val="0"/>
              </a:spcBef>
              <a:buClr>
                <a:schemeClr val="tx1"/>
              </a:buClr>
              <a:buSzPct val="100000"/>
              <a:buFont typeface="Arial" panose="020B0604020202020204" pitchFamily="34" charset="0"/>
              <a:buChar char="•"/>
            </a:pPr>
            <a:r>
              <a:rPr lang="en-US" sz="3200" dirty="0">
                <a:solidFill>
                  <a:schemeClr val="tx1"/>
                </a:solidFill>
                <a:cs typeface="Arial" panose="020B0604020202020204" pitchFamily="34" charset="0"/>
              </a:rPr>
              <a:t>Romans 10:9-10 – “… with the mouth one confesses and is saved”</a:t>
            </a:r>
          </a:p>
        </p:txBody>
      </p:sp>
      <p:sp>
        <p:nvSpPr>
          <p:cNvPr id="5" name="Title 1">
            <a:extLst>
              <a:ext uri="{FF2B5EF4-FFF2-40B4-BE49-F238E27FC236}">
                <a16:creationId xmlns:a16="http://schemas.microsoft.com/office/drawing/2014/main" id="{7230796B-917C-6E4A-E02F-BD880AC0C628}"/>
              </a:ext>
            </a:extLst>
          </p:cNvPr>
          <p:cNvSpPr>
            <a:spLocks noGrp="1"/>
          </p:cNvSpPr>
          <p:nvPr>
            <p:ph type="title"/>
          </p:nvPr>
        </p:nvSpPr>
        <p:spPr>
          <a:xfrm>
            <a:off x="457200" y="391028"/>
            <a:ext cx="6979024" cy="923330"/>
          </a:xfrm>
        </p:spPr>
        <p:txBody>
          <a:bodyPr wrap="square">
            <a:spAutoFit/>
          </a:bodyPr>
          <a:lstStyle/>
          <a:p>
            <a:pPr algn="l"/>
            <a:r>
              <a:rPr lang="en-US" sz="5400" b="1" cap="none" dirty="0">
                <a:solidFill>
                  <a:schemeClr val="tx1"/>
                </a:solidFill>
              </a:rPr>
              <a:t>Obeying The Gospel</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4715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715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47158">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4715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58"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10BCEB-E1D9-6F25-E3B2-57EFD099543E}"/>
            </a:ext>
          </a:extLst>
        </p:cNvPr>
        <p:cNvGrpSpPr/>
        <p:nvPr/>
      </p:nvGrpSpPr>
      <p:grpSpPr>
        <a:xfrm>
          <a:off x="0" y="0"/>
          <a:ext cx="0" cy="0"/>
          <a:chOff x="0" y="0"/>
          <a:chExt cx="0" cy="0"/>
        </a:xfrm>
      </p:grpSpPr>
      <p:sp>
        <p:nvSpPr>
          <p:cNvPr id="11266" name="Text Box 5">
            <a:extLst>
              <a:ext uri="{FF2B5EF4-FFF2-40B4-BE49-F238E27FC236}">
                <a16:creationId xmlns:a16="http://schemas.microsoft.com/office/drawing/2014/main" id="{99973782-D4DF-71D9-1C5E-384371641B29}"/>
              </a:ext>
            </a:extLst>
          </p:cNvPr>
          <p:cNvSpPr txBox="1">
            <a:spLocks noChangeArrowheads="1"/>
          </p:cNvSpPr>
          <p:nvPr/>
        </p:nvSpPr>
        <p:spPr bwMode="auto">
          <a:xfrm>
            <a:off x="135103" y="1107667"/>
            <a:ext cx="178674" cy="443247"/>
          </a:xfrm>
          <a:prstGeom prst="rect">
            <a:avLst/>
          </a:prstGeom>
          <a:noFill/>
          <a:ln w="9525">
            <a:noFill/>
            <a:miter lim="800000"/>
            <a:headEnd/>
            <a:tailEnd/>
          </a:ln>
        </p:spPr>
        <p:txBody>
          <a:bodyPr wrap="none" lIns="88441" tIns="44220" rIns="88441" bIns="4422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en-US" sz="2300" b="0" i="1" u="none" strike="noStrike" kern="1200" cap="none" spc="0" normalizeH="0" baseline="0" noProof="0" dirty="0">
              <a:ln>
                <a:noFill/>
              </a:ln>
              <a:solidFill>
                <a:srgbClr val="000099"/>
              </a:solidFill>
              <a:effectLst/>
              <a:uLnTx/>
              <a:uFillTx/>
              <a:latin typeface="Arial"/>
              <a:ea typeface="+mn-ea"/>
              <a:cs typeface="+mn-cs"/>
            </a:endParaRPr>
          </a:p>
        </p:txBody>
      </p:sp>
      <p:sp>
        <p:nvSpPr>
          <p:cNvPr id="347158" name="Rectangle 22">
            <a:extLst>
              <a:ext uri="{FF2B5EF4-FFF2-40B4-BE49-F238E27FC236}">
                <a16:creationId xmlns:a16="http://schemas.microsoft.com/office/drawing/2014/main" id="{ADD0C020-66B2-EF30-4C08-A47914CB231C}"/>
              </a:ext>
            </a:extLst>
          </p:cNvPr>
          <p:cNvSpPr>
            <a:spLocks noGrp="1" noChangeArrowheads="1"/>
          </p:cNvSpPr>
          <p:nvPr>
            <p:ph type="body" idx="1"/>
          </p:nvPr>
        </p:nvSpPr>
        <p:spPr>
          <a:xfrm>
            <a:off x="457200" y="1371600"/>
            <a:ext cx="8133008" cy="4031873"/>
          </a:xfrm>
        </p:spPr>
        <p:txBody>
          <a:bodyPr wrap="square">
            <a:spAutoFit/>
          </a:bodyPr>
          <a:lstStyle/>
          <a:p>
            <a:pPr marL="0" indent="0">
              <a:lnSpc>
                <a:spcPct val="100000"/>
              </a:lnSpc>
              <a:spcBef>
                <a:spcPts val="0"/>
              </a:spcBef>
              <a:buClrTx/>
              <a:buSzPct val="100000"/>
              <a:buNone/>
            </a:pPr>
            <a:r>
              <a:rPr lang="en-US" sz="3200" b="1" dirty="0">
                <a:solidFill>
                  <a:schemeClr val="tx1"/>
                </a:solidFill>
                <a:cs typeface="Arial" panose="020B0604020202020204" pitchFamily="34" charset="0"/>
              </a:rPr>
              <a:t>Be immersed in water</a:t>
            </a:r>
          </a:p>
          <a:p>
            <a:pPr lvl="1">
              <a:lnSpc>
                <a:spcPct val="100000"/>
              </a:lnSpc>
              <a:spcBef>
                <a:spcPts val="0"/>
              </a:spcBef>
              <a:buClrTx/>
              <a:buSzPct val="100000"/>
              <a:buFont typeface="Arial" panose="020B0604020202020204" pitchFamily="34" charset="0"/>
              <a:buChar char="•"/>
            </a:pPr>
            <a:r>
              <a:rPr lang="en-US" sz="3200" dirty="0">
                <a:solidFill>
                  <a:schemeClr val="tx1"/>
                </a:solidFill>
                <a:cs typeface="Arial" panose="020B0604020202020204" pitchFamily="34" charset="0"/>
              </a:rPr>
              <a:t> Acts 2:38 – “Repent and be baptized every one of you …”</a:t>
            </a:r>
          </a:p>
          <a:p>
            <a:pPr lvl="1">
              <a:lnSpc>
                <a:spcPct val="100000"/>
              </a:lnSpc>
              <a:spcBef>
                <a:spcPts val="0"/>
              </a:spcBef>
              <a:buClrTx/>
              <a:buSzPct val="100000"/>
              <a:buFont typeface="Arial" panose="020B0604020202020204" pitchFamily="34" charset="0"/>
              <a:buChar char="•"/>
            </a:pPr>
            <a:endParaRPr lang="en-US" sz="3200" dirty="0">
              <a:solidFill>
                <a:schemeClr val="tx1"/>
              </a:solidFill>
              <a:cs typeface="Arial" panose="020B0604020202020204" pitchFamily="34" charset="0"/>
            </a:endParaRPr>
          </a:p>
          <a:p>
            <a:pPr marL="0" indent="0">
              <a:lnSpc>
                <a:spcPct val="100000"/>
              </a:lnSpc>
              <a:spcBef>
                <a:spcPts val="0"/>
              </a:spcBef>
              <a:buClrTx/>
              <a:buSzPct val="100000"/>
              <a:buNone/>
            </a:pPr>
            <a:r>
              <a:rPr lang="en-US" sz="3200" b="1" dirty="0">
                <a:solidFill>
                  <a:schemeClr val="tx1"/>
                </a:solidFill>
                <a:cs typeface="Arial" panose="020B0604020202020204" pitchFamily="34" charset="0"/>
              </a:rPr>
              <a:t>Remain faithful</a:t>
            </a:r>
          </a:p>
          <a:p>
            <a:pPr lvl="1">
              <a:spcBef>
                <a:spcPts val="0"/>
              </a:spcBef>
              <a:buClrTx/>
              <a:buSzPct val="100000"/>
              <a:buFont typeface="Arial" panose="020B0604020202020204" pitchFamily="34" charset="0"/>
              <a:buChar char="•"/>
            </a:pPr>
            <a:r>
              <a:rPr lang="en-US" sz="3200" dirty="0">
                <a:solidFill>
                  <a:schemeClr val="tx1"/>
                </a:solidFill>
                <a:cs typeface="Arial" panose="020B0604020202020204" pitchFamily="34" charset="0"/>
              </a:rPr>
              <a:t>I Corinthians 15:1-2 – “if you hold fast to the word I preached to you – unless you believed in vain”</a:t>
            </a:r>
          </a:p>
        </p:txBody>
      </p:sp>
      <p:sp>
        <p:nvSpPr>
          <p:cNvPr id="5" name="Title 1">
            <a:extLst>
              <a:ext uri="{FF2B5EF4-FFF2-40B4-BE49-F238E27FC236}">
                <a16:creationId xmlns:a16="http://schemas.microsoft.com/office/drawing/2014/main" id="{08A82332-F5C3-AC32-B4F6-B6E4BDF5FF5C}"/>
              </a:ext>
            </a:extLst>
          </p:cNvPr>
          <p:cNvSpPr>
            <a:spLocks noGrp="1"/>
          </p:cNvSpPr>
          <p:nvPr>
            <p:ph type="title"/>
          </p:nvPr>
        </p:nvSpPr>
        <p:spPr>
          <a:xfrm>
            <a:off x="457200" y="391028"/>
            <a:ext cx="7005918" cy="923330"/>
          </a:xfrm>
        </p:spPr>
        <p:txBody>
          <a:bodyPr wrap="square">
            <a:spAutoFit/>
          </a:bodyPr>
          <a:lstStyle/>
          <a:p>
            <a:pPr algn="l"/>
            <a:r>
              <a:rPr lang="en-US" sz="5400" b="1" cap="none" dirty="0">
                <a:solidFill>
                  <a:schemeClr val="tx1"/>
                </a:solidFill>
              </a:rPr>
              <a:t>Obeying The Gospel</a:t>
            </a:r>
          </a:p>
        </p:txBody>
      </p:sp>
    </p:spTree>
    <p:extLst>
      <p:ext uri="{BB962C8B-B14F-4D97-AF65-F5344CB8AC3E}">
        <p14:creationId xmlns:p14="http://schemas.microsoft.com/office/powerpoint/2010/main" val="40209895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4715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715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47158">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4715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58"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2A322F-29D2-7BB7-98EA-35A529E57D35}"/>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2B0FCCA-CBF3-872C-E8CE-D818C6BEA63C}"/>
              </a:ext>
            </a:extLst>
          </p:cNvPr>
          <p:cNvSpPr>
            <a:spLocks noGrp="1"/>
          </p:cNvSpPr>
          <p:nvPr>
            <p:ph idx="1"/>
          </p:nvPr>
        </p:nvSpPr>
        <p:spPr>
          <a:xfrm>
            <a:off x="457200" y="1371600"/>
            <a:ext cx="7086600" cy="4308872"/>
          </a:xfrm>
        </p:spPr>
        <p:txBody>
          <a:bodyPr wrap="square">
            <a:spAutoFit/>
          </a:bodyPr>
          <a:lstStyle/>
          <a:p>
            <a:pPr marL="231775" indent="-231775">
              <a:spcBef>
                <a:spcPts val="0"/>
              </a:spcBef>
              <a:buClr>
                <a:schemeClr val="tx1"/>
              </a:buClr>
              <a:buSzPct val="100000"/>
              <a:buFont typeface="Arial" panose="020B0604020202020204" pitchFamily="34" charset="0"/>
              <a:buChar char="•"/>
            </a:pPr>
            <a:r>
              <a:rPr lang="en-US" sz="3200" b="1" dirty="0">
                <a:solidFill>
                  <a:schemeClr val="tx1"/>
                </a:solidFill>
                <a:cs typeface="Segoe UI Semilight" panose="020B0402040204020203" pitchFamily="34" charset="0"/>
              </a:rPr>
              <a:t>Bible definitions</a:t>
            </a:r>
          </a:p>
          <a:p>
            <a:pPr marL="461963" lvl="1" indent="-233363">
              <a:spcBef>
                <a:spcPts val="0"/>
              </a:spcBef>
              <a:buClr>
                <a:schemeClr val="tx1"/>
              </a:buClr>
              <a:buSzPct val="100000"/>
              <a:buFont typeface="Arial" panose="020B0604020202020204" pitchFamily="34" charset="0"/>
              <a:buChar char="•"/>
            </a:pPr>
            <a:r>
              <a:rPr lang="en-US" sz="3000" dirty="0">
                <a:solidFill>
                  <a:schemeClr val="tx1"/>
                </a:solidFill>
                <a:cs typeface="Segoe UI Semilight" panose="020B0402040204020203" pitchFamily="34" charset="0"/>
              </a:rPr>
              <a:t>John 8:31 – “… truly my </a:t>
            </a:r>
            <a:r>
              <a:rPr lang="en-US" sz="3000" b="1" dirty="0">
                <a:solidFill>
                  <a:schemeClr val="tx1"/>
                </a:solidFill>
                <a:cs typeface="Segoe UI Semilight" panose="020B0402040204020203" pitchFamily="34" charset="0"/>
              </a:rPr>
              <a:t>disciples</a:t>
            </a:r>
            <a:r>
              <a:rPr lang="en-US" sz="3000" dirty="0">
                <a:solidFill>
                  <a:schemeClr val="tx1"/>
                </a:solidFill>
                <a:cs typeface="Segoe UI Semilight" panose="020B0402040204020203" pitchFamily="34" charset="0"/>
              </a:rPr>
              <a:t>”</a:t>
            </a:r>
            <a:endParaRPr lang="en-US" sz="3000" b="1" dirty="0">
              <a:solidFill>
                <a:schemeClr val="tx1"/>
              </a:solidFill>
              <a:cs typeface="Segoe UI Semilight" panose="020B0402040204020203" pitchFamily="34" charset="0"/>
            </a:endParaRPr>
          </a:p>
          <a:p>
            <a:pPr marL="461963" lvl="1" indent="-233363">
              <a:spcBef>
                <a:spcPts val="0"/>
              </a:spcBef>
              <a:buClr>
                <a:schemeClr val="tx1"/>
              </a:buClr>
              <a:buSzPct val="100000"/>
              <a:buFont typeface="Arial" panose="020B0604020202020204" pitchFamily="34" charset="0"/>
              <a:buChar char="•"/>
            </a:pPr>
            <a:r>
              <a:rPr lang="en-US" sz="3000" dirty="0">
                <a:solidFill>
                  <a:schemeClr val="tx1"/>
                </a:solidFill>
                <a:cs typeface="Segoe UI Semilight" panose="020B0402040204020203" pitchFamily="34" charset="0"/>
              </a:rPr>
              <a:t>Acts 11:26 – “… the </a:t>
            </a:r>
            <a:r>
              <a:rPr lang="en-US" sz="3000" b="1" dirty="0">
                <a:solidFill>
                  <a:schemeClr val="tx1"/>
                </a:solidFill>
                <a:cs typeface="Segoe UI Semilight" panose="020B0402040204020203" pitchFamily="34" charset="0"/>
              </a:rPr>
              <a:t>disciples</a:t>
            </a:r>
            <a:r>
              <a:rPr lang="en-US" sz="3000" dirty="0">
                <a:solidFill>
                  <a:schemeClr val="tx1"/>
                </a:solidFill>
                <a:cs typeface="Segoe UI Semilight" panose="020B0402040204020203" pitchFamily="34" charset="0"/>
              </a:rPr>
              <a:t> were first called Christians”</a:t>
            </a:r>
          </a:p>
          <a:p>
            <a:pPr marL="231775" indent="-231775">
              <a:spcBef>
                <a:spcPts val="0"/>
              </a:spcBef>
              <a:spcAft>
                <a:spcPts val="0"/>
              </a:spcAft>
              <a:buClr>
                <a:schemeClr val="tx1"/>
              </a:buClr>
              <a:buSzPct val="100000"/>
              <a:buFont typeface="Arial" panose="020B0604020202020204" pitchFamily="34" charset="0"/>
              <a:buChar char="•"/>
            </a:pPr>
            <a:r>
              <a:rPr lang="en-US" sz="3200" b="1" dirty="0">
                <a:solidFill>
                  <a:schemeClr val="tx1"/>
                </a:solidFill>
                <a:cs typeface="Segoe UI Semilight" panose="020B0402040204020203" pitchFamily="34" charset="0"/>
              </a:rPr>
              <a:t>Apply these principles to ourselves</a:t>
            </a:r>
          </a:p>
          <a:p>
            <a:pPr marL="461963" lvl="1" indent="-231775">
              <a:spcBef>
                <a:spcPts val="0"/>
              </a:spcBef>
              <a:buClr>
                <a:schemeClr val="tx1"/>
              </a:buClr>
              <a:buSzPct val="100000"/>
              <a:buFont typeface="Arial" panose="020B0604020202020204" pitchFamily="34" charset="0"/>
              <a:buChar char="•"/>
            </a:pPr>
            <a:r>
              <a:rPr lang="en-US" sz="3000" dirty="0">
                <a:solidFill>
                  <a:schemeClr val="tx1"/>
                </a:solidFill>
                <a:cs typeface="Segoe UI Semilight" panose="020B0402040204020203" pitchFamily="34" charset="0"/>
              </a:rPr>
              <a:t>I Corinthians 10:12 – “… take heed lest he fall”</a:t>
            </a:r>
          </a:p>
          <a:p>
            <a:pPr marL="461963" lvl="1" indent="-231775">
              <a:spcBef>
                <a:spcPts val="0"/>
              </a:spcBef>
              <a:buClr>
                <a:schemeClr val="tx1"/>
              </a:buClr>
              <a:buSzPct val="100000"/>
              <a:buFont typeface="Arial" panose="020B0604020202020204" pitchFamily="34" charset="0"/>
              <a:buChar char="•"/>
            </a:pPr>
            <a:r>
              <a:rPr lang="en-US" sz="3000" dirty="0">
                <a:solidFill>
                  <a:schemeClr val="tx1"/>
                </a:solidFill>
                <a:cs typeface="Segoe UI Semilight" panose="020B0402040204020203" pitchFamily="34" charset="0"/>
              </a:rPr>
              <a:t>II Corinthians 13:5 – “Examine yourselves … Test yourselves”</a:t>
            </a:r>
          </a:p>
        </p:txBody>
      </p:sp>
      <p:sp>
        <p:nvSpPr>
          <p:cNvPr id="12" name="Slide Number Placeholder 11">
            <a:extLst>
              <a:ext uri="{FF2B5EF4-FFF2-40B4-BE49-F238E27FC236}">
                <a16:creationId xmlns:a16="http://schemas.microsoft.com/office/drawing/2014/main" id="{4743B75E-40B8-2C29-7D5F-70CB29B8C085}"/>
              </a:ext>
            </a:extLst>
          </p:cNvPr>
          <p:cNvSpPr>
            <a:spLocks noGrp="1"/>
          </p:cNvSpPr>
          <p:nvPr>
            <p:ph type="sldNum" sz="quarter" idx="12"/>
          </p:nvPr>
        </p:nvSpPr>
        <p:spPr>
          <a:xfrm>
            <a:off x="8632900" y="5717382"/>
            <a:ext cx="413375" cy="283369"/>
          </a:xfrm>
        </p:spPr>
        <p:txBody>
          <a:bodyPr vert="horz" lIns="68580" tIns="34290" rIns="68580" bIns="34290" rtlCol="0" anchor="ct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900" b="0" i="0" u="none" strike="noStrike" kern="1200" cap="none" spc="0" normalizeH="0" baseline="0" noProof="0">
                <a:ln>
                  <a:noFill/>
                </a:ln>
                <a:solidFill>
                  <a:srgbClr val="156082"/>
                </a:solidFill>
                <a:effectLst/>
                <a:uLnTx/>
                <a:uFillTx/>
                <a:latin typeface="Segoe UI Semilight" panose="020B0402040204020203" pitchFamily="34" charset="0"/>
                <a:ea typeface="+mn-ea"/>
                <a:cs typeface="Segoe UI Semilight" panose="020B0402040204020203"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en-US" sz="900" b="0" i="0" u="none" strike="noStrike" kern="1200" cap="none" spc="0" normalizeH="0" baseline="0" noProof="0" dirty="0">
              <a:ln>
                <a:noFill/>
              </a:ln>
              <a:solidFill>
                <a:srgbClr val="156082"/>
              </a:solidFill>
              <a:effectLst/>
              <a:uLnTx/>
              <a:uFillTx/>
              <a:latin typeface="Segoe UI Semilight" panose="020B0402040204020203" pitchFamily="34" charset="0"/>
              <a:ea typeface="+mn-ea"/>
              <a:cs typeface="Segoe UI Semilight" panose="020B0402040204020203" pitchFamily="34" charset="0"/>
            </a:endParaRPr>
          </a:p>
        </p:txBody>
      </p:sp>
      <p:sp>
        <p:nvSpPr>
          <p:cNvPr id="6" name="Title 1">
            <a:extLst>
              <a:ext uri="{FF2B5EF4-FFF2-40B4-BE49-F238E27FC236}">
                <a16:creationId xmlns:a16="http://schemas.microsoft.com/office/drawing/2014/main" id="{C696EB36-F362-9458-B57B-FCF479AC21A7}"/>
              </a:ext>
            </a:extLst>
          </p:cNvPr>
          <p:cNvSpPr txBox="1">
            <a:spLocks/>
          </p:cNvSpPr>
          <p:nvPr/>
        </p:nvSpPr>
        <p:spPr>
          <a:xfrm>
            <a:off x="457200" y="685800"/>
            <a:ext cx="6898636" cy="707886"/>
          </a:xfrm>
          <a:prstGeom prst="rect">
            <a:avLst/>
          </a:prstGeom>
        </p:spPr>
        <p:txBody>
          <a:bodyPr vert="horz" wrap="square" lIns="91440" tIns="45720" rIns="91440" bIns="45720" rtlCol="0" anchor="ctr">
            <a:sp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Trebuchet MS" panose="020B0603020202020204"/>
                <a:ea typeface="+mj-ea"/>
                <a:cs typeface="Segoe UI Semilight" panose="020B0402040204020203" pitchFamily="34" charset="0"/>
              </a:rPr>
              <a:t>Who Is A Christian?</a:t>
            </a:r>
          </a:p>
        </p:txBody>
      </p:sp>
    </p:spTree>
    <p:extLst>
      <p:ext uri="{BB962C8B-B14F-4D97-AF65-F5344CB8AC3E}">
        <p14:creationId xmlns:p14="http://schemas.microsoft.com/office/powerpoint/2010/main" val="5134023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2A657E33-8D2F-40A5-9BB7-A615D296E382}"/>
              </a:ext>
            </a:extLst>
          </p:cNvPr>
          <p:cNvSpPr>
            <a:spLocks noGrp="1"/>
          </p:cNvSpPr>
          <p:nvPr>
            <p:ph type="sldNum" sz="quarter" idx="12"/>
          </p:nvPr>
        </p:nvSpPr>
        <p:spPr>
          <a:xfrm>
            <a:off x="8592025" y="5717382"/>
            <a:ext cx="413375" cy="283369"/>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900" b="0" i="0" u="none" strike="noStrike" kern="1200" cap="none" spc="0" normalizeH="0" baseline="0" noProof="0">
                <a:ln>
                  <a:noFill/>
                </a:ln>
                <a:solidFill>
                  <a:srgbClr val="156082"/>
                </a:solidFill>
                <a:effectLst/>
                <a:uLnTx/>
                <a:uFillTx/>
                <a:latin typeface="Segoe UI Semilight" panose="020B0402040204020203" pitchFamily="34" charset="0"/>
                <a:ea typeface="+mn-ea"/>
                <a:cs typeface="Segoe UI Semilight" panose="020B0402040204020203"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0" lang="en-US" sz="900" b="0" i="0" u="none" strike="noStrike" kern="1200" cap="none" spc="0" normalizeH="0" baseline="0" noProof="0" dirty="0">
              <a:ln>
                <a:noFill/>
              </a:ln>
              <a:solidFill>
                <a:srgbClr val="156082"/>
              </a:solidFill>
              <a:effectLst/>
              <a:uLnTx/>
              <a:uFillTx/>
              <a:latin typeface="Segoe UI Semilight" panose="020B0402040204020203" pitchFamily="34" charset="0"/>
              <a:ea typeface="+mn-ea"/>
              <a:cs typeface="Segoe UI Semilight" panose="020B0402040204020203" pitchFamily="34" charset="0"/>
            </a:endParaRPr>
          </a:p>
        </p:txBody>
      </p:sp>
      <p:sp>
        <p:nvSpPr>
          <p:cNvPr id="3" name="Title 1">
            <a:extLst>
              <a:ext uri="{FF2B5EF4-FFF2-40B4-BE49-F238E27FC236}">
                <a16:creationId xmlns:a16="http://schemas.microsoft.com/office/drawing/2014/main" id="{1D45E634-771F-E851-6C7C-2245316D477E}"/>
              </a:ext>
            </a:extLst>
          </p:cNvPr>
          <p:cNvSpPr txBox="1">
            <a:spLocks/>
          </p:cNvSpPr>
          <p:nvPr/>
        </p:nvSpPr>
        <p:spPr>
          <a:xfrm>
            <a:off x="457200" y="685800"/>
            <a:ext cx="7215188" cy="1323439"/>
          </a:xfrm>
          <a:prstGeom prst="rect">
            <a:avLst/>
          </a:prstGeom>
        </p:spPr>
        <p:txBody>
          <a:bodyPr vert="horz" wrap="square" lIns="91440" tIns="45720" rIns="91440" bIns="45720" rtlCol="0" anchor="ctr">
            <a:sp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Trebuchet MS" panose="020B0603020202020204"/>
                <a:ea typeface="+mj-ea"/>
                <a:cs typeface="Segoe UI Semilight" panose="020B0402040204020203" pitchFamily="34" charset="0"/>
              </a:rPr>
              <a:t>You’re Not a Christian Simply Because …</a:t>
            </a:r>
          </a:p>
        </p:txBody>
      </p:sp>
      <p:sp>
        <p:nvSpPr>
          <p:cNvPr id="8" name="TextBox 7">
            <a:extLst>
              <a:ext uri="{FF2B5EF4-FFF2-40B4-BE49-F238E27FC236}">
                <a16:creationId xmlns:a16="http://schemas.microsoft.com/office/drawing/2014/main" id="{81B747A5-736E-11DC-3277-8D5EEE69D723}"/>
              </a:ext>
            </a:extLst>
          </p:cNvPr>
          <p:cNvSpPr txBox="1"/>
          <p:nvPr/>
        </p:nvSpPr>
        <p:spPr>
          <a:xfrm>
            <a:off x="457200" y="2057400"/>
            <a:ext cx="7600950" cy="4739759"/>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black"/>
                </a:solidFill>
                <a:effectLst/>
                <a:uLnTx/>
                <a:uFillTx/>
                <a:latin typeface="Trebuchet MS" panose="020B0603020202020204"/>
                <a:ea typeface="+mn-ea"/>
                <a:cs typeface="+mn-cs"/>
              </a:rPr>
              <a:t>You believe something about Jesus</a:t>
            </a:r>
            <a:endParaRPr kumimoji="0" lang="en-US" sz="3200" b="0" i="0" u="none" strike="noStrike" kern="1200" cap="none" spc="0" normalizeH="0" baseline="0" noProof="0" dirty="0">
              <a:ln>
                <a:noFill/>
              </a:ln>
              <a:solidFill>
                <a:prstClr val="black"/>
              </a:solidFill>
              <a:effectLst/>
              <a:uLnTx/>
              <a:uFillTx/>
              <a:latin typeface="Trebuchet MS" panose="020B0603020202020204"/>
              <a:ea typeface="+mn-ea"/>
              <a:cs typeface="+mn-cs"/>
            </a:endParaRPr>
          </a:p>
          <a:p>
            <a:pPr marL="457200" marR="0" lvl="1" indent="-228600" algn="l" defTabSz="4572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US" sz="3000" b="0" i="0" u="none" strike="noStrike" kern="1200" cap="none" spc="0" normalizeH="0" baseline="0" noProof="0" dirty="0">
                <a:ln>
                  <a:noFill/>
                </a:ln>
                <a:solidFill>
                  <a:prstClr val="black"/>
                </a:solidFill>
                <a:effectLst/>
                <a:uLnTx/>
                <a:uFillTx/>
                <a:latin typeface="Trebuchet MS" panose="020B0603020202020204"/>
                <a:ea typeface="+mn-ea"/>
                <a:cs typeface="+mn-cs"/>
              </a:rPr>
              <a:t>John 12:42-43 – “many even of the authorities believed in him”</a:t>
            </a:r>
          </a:p>
          <a:p>
            <a:pPr marL="457200" marR="0" lvl="1" indent="-228600" algn="l" defTabSz="4572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US" sz="3000" b="0" i="0" u="none" strike="noStrike" kern="1200" cap="none" spc="0" normalizeH="0" baseline="0" noProof="0" dirty="0">
                <a:ln>
                  <a:noFill/>
                </a:ln>
                <a:solidFill>
                  <a:prstClr val="black"/>
                </a:solidFill>
                <a:effectLst/>
                <a:uLnTx/>
                <a:uFillTx/>
                <a:latin typeface="Trebuchet MS" panose="020B0603020202020204"/>
                <a:ea typeface="+mn-ea"/>
                <a:cs typeface="+mn-cs"/>
              </a:rPr>
              <a:t>James 2:19 – “Even the demons believe”</a:t>
            </a:r>
          </a:p>
          <a:p>
            <a:pPr marL="457200" marR="0" lvl="1" indent="-228600" algn="l" defTabSz="4572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US" sz="3000" b="0" i="0" u="none" strike="noStrike" kern="1200" cap="none" spc="0" normalizeH="0" baseline="0" noProof="0" dirty="0">
                <a:ln>
                  <a:noFill/>
                </a:ln>
                <a:solidFill>
                  <a:prstClr val="black"/>
                </a:solidFill>
                <a:effectLst/>
                <a:uLnTx/>
                <a:uFillTx/>
                <a:latin typeface="Trebuchet MS" panose="020B0603020202020204"/>
                <a:ea typeface="+mn-ea"/>
                <a:cs typeface="+mn-cs"/>
              </a:rPr>
              <a:t>He was historical, a profound teacher, His teachings contributed to the good of humanity, etc. Many different views.</a:t>
            </a:r>
          </a:p>
          <a:p>
            <a:pPr marL="457200" marR="0" lvl="1" indent="-228600" algn="l" defTabSz="4572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US" sz="3000" b="0" i="0" u="none" strike="noStrike" kern="1200" cap="none" spc="0" normalizeH="0" baseline="0" noProof="0" dirty="0">
                <a:ln>
                  <a:noFill/>
                </a:ln>
                <a:solidFill>
                  <a:prstClr val="black"/>
                </a:solidFill>
                <a:effectLst/>
                <a:uLnTx/>
                <a:uFillTx/>
                <a:latin typeface="Trebuchet MS" panose="020B0603020202020204"/>
                <a:ea typeface="+mn-ea"/>
                <a:cs typeface="+mn-cs"/>
              </a:rPr>
              <a:t>But the Bible says,</a:t>
            </a:r>
          </a:p>
          <a:p>
            <a:pPr marL="685800" marR="0" lvl="2" indent="-228600" algn="l" defTabSz="4572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US" sz="3000" b="0" i="0" u="none" strike="noStrike" kern="1200" cap="none" spc="0" normalizeH="0" baseline="0" noProof="0" dirty="0">
                <a:ln>
                  <a:noFill/>
                </a:ln>
                <a:solidFill>
                  <a:prstClr val="black"/>
                </a:solidFill>
                <a:effectLst/>
                <a:uLnTx/>
                <a:uFillTx/>
                <a:latin typeface="Trebuchet MS" panose="020B0603020202020204"/>
                <a:ea typeface="+mn-ea"/>
                <a:cs typeface="+mn-cs"/>
              </a:rPr>
              <a:t>Ephesians 4:5-6 – “one Lord, one faith, one baptism …”</a:t>
            </a:r>
          </a:p>
        </p:txBody>
      </p:sp>
    </p:spTree>
    <p:extLst>
      <p:ext uri="{BB962C8B-B14F-4D97-AF65-F5344CB8AC3E}">
        <p14:creationId xmlns:p14="http://schemas.microsoft.com/office/powerpoint/2010/main" val="16005882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8">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C2B067-822C-7D3E-C049-D2E6BD85F7D4}"/>
            </a:ext>
          </a:extLst>
        </p:cNvPr>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89F3D7C3-4D46-6981-86CD-E292C2CF71D4}"/>
              </a:ext>
            </a:extLst>
          </p:cNvPr>
          <p:cNvSpPr>
            <a:spLocks noGrp="1"/>
          </p:cNvSpPr>
          <p:nvPr>
            <p:ph type="sldNum" sz="quarter" idx="12"/>
          </p:nvPr>
        </p:nvSpPr>
        <p:spPr>
          <a:xfrm>
            <a:off x="8592025" y="5717382"/>
            <a:ext cx="413375" cy="283369"/>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900" b="0" i="0" u="none" strike="noStrike" kern="1200" cap="none" spc="0" normalizeH="0" baseline="0" noProof="0">
                <a:ln>
                  <a:noFill/>
                </a:ln>
                <a:solidFill>
                  <a:srgbClr val="156082"/>
                </a:solidFill>
                <a:effectLst/>
                <a:uLnTx/>
                <a:uFillTx/>
                <a:latin typeface="Segoe UI Semilight" panose="020B0402040204020203" pitchFamily="34" charset="0"/>
                <a:ea typeface="+mn-ea"/>
                <a:cs typeface="Segoe UI Semilight" panose="020B0402040204020203"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0" lang="en-US" sz="900" b="0" i="0" u="none" strike="noStrike" kern="1200" cap="none" spc="0" normalizeH="0" baseline="0" noProof="0" dirty="0">
              <a:ln>
                <a:noFill/>
              </a:ln>
              <a:solidFill>
                <a:srgbClr val="156082"/>
              </a:solidFill>
              <a:effectLst/>
              <a:uLnTx/>
              <a:uFillTx/>
              <a:latin typeface="Segoe UI Semilight" panose="020B0402040204020203" pitchFamily="34" charset="0"/>
              <a:ea typeface="+mn-ea"/>
              <a:cs typeface="Segoe UI Semilight" panose="020B0402040204020203" pitchFamily="34" charset="0"/>
            </a:endParaRPr>
          </a:p>
        </p:txBody>
      </p:sp>
      <p:sp>
        <p:nvSpPr>
          <p:cNvPr id="3" name="Title 1">
            <a:extLst>
              <a:ext uri="{FF2B5EF4-FFF2-40B4-BE49-F238E27FC236}">
                <a16:creationId xmlns:a16="http://schemas.microsoft.com/office/drawing/2014/main" id="{C4019925-9A53-BBE6-B138-798CF2565FCF}"/>
              </a:ext>
            </a:extLst>
          </p:cNvPr>
          <p:cNvSpPr txBox="1">
            <a:spLocks/>
          </p:cNvSpPr>
          <p:nvPr/>
        </p:nvSpPr>
        <p:spPr>
          <a:xfrm>
            <a:off x="457200" y="685800"/>
            <a:ext cx="7215188" cy="1323439"/>
          </a:xfrm>
          <a:prstGeom prst="rect">
            <a:avLst/>
          </a:prstGeom>
        </p:spPr>
        <p:txBody>
          <a:bodyPr vert="horz" wrap="square" lIns="91440" tIns="45720" rIns="91440" bIns="45720" rtlCol="0" anchor="ctr">
            <a:sp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Trebuchet MS" panose="020B0603020202020204"/>
                <a:ea typeface="+mj-ea"/>
                <a:cs typeface="Segoe UI Semilight" panose="020B0402040204020203" pitchFamily="34" charset="0"/>
              </a:rPr>
              <a:t>You’re Not a Christian Simply Because …</a:t>
            </a:r>
          </a:p>
        </p:txBody>
      </p:sp>
      <p:sp>
        <p:nvSpPr>
          <p:cNvPr id="8" name="TextBox 7">
            <a:extLst>
              <a:ext uri="{FF2B5EF4-FFF2-40B4-BE49-F238E27FC236}">
                <a16:creationId xmlns:a16="http://schemas.microsoft.com/office/drawing/2014/main" id="{0D0DB739-BE97-B0A9-43C7-1518FC497003}"/>
              </a:ext>
            </a:extLst>
          </p:cNvPr>
          <p:cNvSpPr txBox="1"/>
          <p:nvPr/>
        </p:nvSpPr>
        <p:spPr>
          <a:xfrm>
            <a:off x="457200" y="2057400"/>
            <a:ext cx="7715250" cy="4739759"/>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black"/>
                </a:solidFill>
                <a:effectLst/>
                <a:uLnTx/>
                <a:uFillTx/>
                <a:latin typeface="Trebuchet MS" panose="020B0603020202020204"/>
                <a:ea typeface="+mn-ea"/>
                <a:cs typeface="+mn-cs"/>
              </a:rPr>
              <a:t>You believe something about Jesus</a:t>
            </a:r>
            <a:endParaRPr kumimoji="0" lang="en-US" sz="3200" b="0" i="0" u="none" strike="noStrike" kern="1200" cap="none" spc="0" normalizeH="0" baseline="0" noProof="0" dirty="0">
              <a:ln>
                <a:noFill/>
              </a:ln>
              <a:solidFill>
                <a:prstClr val="black"/>
              </a:solidFill>
              <a:effectLst/>
              <a:uLnTx/>
              <a:uFillTx/>
              <a:latin typeface="Trebuchet MS" panose="020B0603020202020204"/>
              <a:ea typeface="+mn-ea"/>
              <a:cs typeface="+mn-cs"/>
            </a:endParaRPr>
          </a:p>
          <a:p>
            <a:pPr marL="457200" marR="0" lvl="1" indent="-228600" algn="l" defTabSz="4572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US" sz="3000" b="0" i="0" u="none" strike="noStrike" kern="1200" cap="none" spc="0" normalizeH="0" baseline="0" noProof="0" dirty="0">
                <a:ln>
                  <a:noFill/>
                </a:ln>
                <a:solidFill>
                  <a:prstClr val="black"/>
                </a:solidFill>
                <a:effectLst/>
                <a:uLnTx/>
                <a:uFillTx/>
                <a:latin typeface="Trebuchet MS" panose="020B0603020202020204"/>
                <a:ea typeface="+mn-ea"/>
                <a:cs typeface="+mn-cs"/>
              </a:rPr>
              <a:t>Rather, you must believe the truth</a:t>
            </a:r>
          </a:p>
          <a:p>
            <a:pPr marL="914400" marR="0" lvl="2" indent="-228600" algn="l" defTabSz="4572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US" sz="3000" b="0" i="0" u="none" strike="noStrike" kern="1200" cap="none" spc="0" normalizeH="0" baseline="0" noProof="0" dirty="0">
                <a:ln>
                  <a:noFill/>
                </a:ln>
                <a:solidFill>
                  <a:prstClr val="black"/>
                </a:solidFill>
                <a:effectLst/>
                <a:uLnTx/>
                <a:uFillTx/>
                <a:latin typeface="Trebuchet MS" panose="020B0603020202020204"/>
                <a:ea typeface="+mn-ea"/>
                <a:cs typeface="+mn-cs"/>
              </a:rPr>
              <a:t>Hebrews 11:6 – “… whoever would draw near to God …”</a:t>
            </a:r>
          </a:p>
          <a:p>
            <a:pPr marL="914400" marR="0" lvl="2" indent="-228600" algn="l" defTabSz="4572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US" sz="3000" b="0" i="0" u="none" strike="noStrike" kern="1200" cap="none" spc="0" normalizeH="0" baseline="0" noProof="0" dirty="0">
                <a:ln>
                  <a:noFill/>
                </a:ln>
                <a:solidFill>
                  <a:prstClr val="black"/>
                </a:solidFill>
                <a:effectLst/>
                <a:uLnTx/>
                <a:uFillTx/>
                <a:latin typeface="Trebuchet MS" panose="020B0603020202020204"/>
                <a:ea typeface="+mn-ea"/>
                <a:cs typeface="+mn-cs"/>
              </a:rPr>
              <a:t>John 1:1-5 – “He was in the beginning with God”</a:t>
            </a:r>
          </a:p>
          <a:p>
            <a:pPr marL="914400" marR="0" lvl="2" indent="-228600" algn="l" defTabSz="4572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US" sz="3000" b="0" i="0" u="none" strike="noStrike" kern="1200" cap="none" spc="0" normalizeH="0" baseline="0" noProof="0" dirty="0">
                <a:ln>
                  <a:noFill/>
                </a:ln>
                <a:solidFill>
                  <a:prstClr val="black"/>
                </a:solidFill>
                <a:effectLst/>
                <a:uLnTx/>
                <a:uFillTx/>
                <a:latin typeface="Trebuchet MS" panose="020B0603020202020204"/>
                <a:ea typeface="+mn-ea"/>
                <a:cs typeface="+mn-cs"/>
              </a:rPr>
              <a:t>John 8:31-32 – “… the truth will set you free”</a:t>
            </a:r>
          </a:p>
          <a:p>
            <a:pPr marL="914400" marR="0" lvl="2" indent="-228600" algn="l" defTabSz="4572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US" sz="3000" b="0" i="0" u="none" strike="noStrike" kern="1200" cap="none" spc="0" normalizeH="0" baseline="0" noProof="0" dirty="0">
                <a:ln>
                  <a:noFill/>
                </a:ln>
                <a:solidFill>
                  <a:prstClr val="black"/>
                </a:solidFill>
                <a:effectLst/>
                <a:uLnTx/>
                <a:uFillTx/>
                <a:latin typeface="Trebuchet MS" panose="020B0603020202020204"/>
                <a:ea typeface="+mn-ea"/>
                <a:cs typeface="+mn-cs"/>
              </a:rPr>
              <a:t>Acts 6:7 – “… </a:t>
            </a:r>
            <a:r>
              <a:rPr kumimoji="0" lang="en-US" sz="3000" b="1" i="0" u="none" strike="noStrike" kern="1200" cap="none" spc="0" normalizeH="0" baseline="0" noProof="0" dirty="0">
                <a:ln>
                  <a:noFill/>
                </a:ln>
                <a:solidFill>
                  <a:prstClr val="black"/>
                </a:solidFill>
                <a:effectLst/>
                <a:uLnTx/>
                <a:uFillTx/>
                <a:latin typeface="Trebuchet MS" panose="020B0603020202020204"/>
                <a:ea typeface="+mn-ea"/>
                <a:cs typeface="+mn-cs"/>
              </a:rPr>
              <a:t>obedient</a:t>
            </a:r>
            <a:r>
              <a:rPr kumimoji="0" lang="en-US" sz="3000" b="0" i="0" u="none" strike="noStrike" kern="1200" cap="none" spc="0" normalizeH="0" baseline="0" noProof="0" dirty="0">
                <a:ln>
                  <a:noFill/>
                </a:ln>
                <a:solidFill>
                  <a:prstClr val="black"/>
                </a:solidFill>
                <a:effectLst/>
                <a:uLnTx/>
                <a:uFillTx/>
                <a:latin typeface="Trebuchet MS" panose="020B0603020202020204"/>
                <a:ea typeface="+mn-ea"/>
                <a:cs typeface="+mn-cs"/>
              </a:rPr>
              <a:t> to the faith”</a:t>
            </a:r>
          </a:p>
          <a:p>
            <a:pPr marL="914400" marR="0" lvl="2" indent="-228600" algn="l" defTabSz="4572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US" sz="3000" b="0" i="0" u="none" strike="noStrike" kern="1200" cap="none" spc="0" normalizeH="0" baseline="0" noProof="0" dirty="0">
                <a:ln>
                  <a:noFill/>
                </a:ln>
                <a:solidFill>
                  <a:prstClr val="black"/>
                </a:solidFill>
                <a:effectLst/>
                <a:uLnTx/>
                <a:uFillTx/>
                <a:latin typeface="Trebuchet MS" panose="020B0603020202020204"/>
                <a:ea typeface="+mn-ea"/>
                <a:cs typeface="+mn-cs"/>
              </a:rPr>
              <a:t>Matthew 7:21-23 – “… </a:t>
            </a:r>
            <a:r>
              <a:rPr kumimoji="0" lang="en-US" sz="3000" i="0" u="none" strike="noStrike" kern="1200" cap="none" spc="0" normalizeH="0" baseline="0" noProof="0" dirty="0">
                <a:ln>
                  <a:noFill/>
                </a:ln>
                <a:solidFill>
                  <a:prstClr val="black"/>
                </a:solidFill>
                <a:effectLst/>
                <a:uLnTx/>
                <a:uFillTx/>
                <a:latin typeface="Trebuchet MS" panose="020B0603020202020204"/>
                <a:ea typeface="+mn-ea"/>
                <a:cs typeface="+mn-cs"/>
              </a:rPr>
              <a:t>does the will</a:t>
            </a:r>
            <a:r>
              <a:rPr kumimoji="0" lang="en-US" sz="3000" b="0" i="0" u="none" strike="noStrike" kern="1200" cap="none" spc="0" normalizeH="0" baseline="0" noProof="0" dirty="0">
                <a:ln>
                  <a:noFill/>
                </a:ln>
                <a:solidFill>
                  <a:prstClr val="black"/>
                </a:solidFill>
                <a:effectLst/>
                <a:uLnTx/>
                <a:uFillTx/>
                <a:latin typeface="Trebuchet MS" panose="020B0603020202020204"/>
                <a:ea typeface="+mn-ea"/>
                <a:cs typeface="+mn-cs"/>
              </a:rPr>
              <a:t> …”</a:t>
            </a:r>
          </a:p>
        </p:txBody>
      </p:sp>
    </p:spTree>
    <p:extLst>
      <p:ext uri="{BB962C8B-B14F-4D97-AF65-F5344CB8AC3E}">
        <p14:creationId xmlns:p14="http://schemas.microsoft.com/office/powerpoint/2010/main" val="40095524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8">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8">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8F026D4D-C25D-4F2D-A124-FB3D61420800}"/>
              </a:ext>
            </a:extLst>
          </p:cNvPr>
          <p:cNvSpPr>
            <a:spLocks noGrp="1"/>
          </p:cNvSpPr>
          <p:nvPr>
            <p:ph type="sldNum" sz="quarter" idx="12"/>
          </p:nvPr>
        </p:nvSpPr>
        <p:spPr>
          <a:xfrm>
            <a:off x="8638998" y="5717382"/>
            <a:ext cx="413375" cy="283369"/>
          </a:xfrm>
        </p:spPr>
        <p:txBody>
          <a:bodyPr vert="horz" lIns="68580" tIns="34290" rIns="68580" bIns="34290" rtlCol="0" anchor="ct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900" b="0" i="0" u="none" strike="noStrike" kern="1200" cap="none" spc="0" normalizeH="0" baseline="0" noProof="0">
                <a:ln>
                  <a:noFill/>
                </a:ln>
                <a:solidFill>
                  <a:srgbClr val="156082"/>
                </a:solidFill>
                <a:effectLst/>
                <a:uLnTx/>
                <a:uFillTx/>
                <a:latin typeface="Segoe UI Semilight" panose="020B0402040204020203" pitchFamily="34" charset="0"/>
                <a:ea typeface="+mn-ea"/>
                <a:cs typeface="Segoe UI Semilight" panose="020B0402040204020203"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en-US" sz="900" b="0" i="0" u="none" strike="noStrike" kern="1200" cap="none" spc="0" normalizeH="0" baseline="0" noProof="0" dirty="0">
              <a:ln>
                <a:noFill/>
              </a:ln>
              <a:solidFill>
                <a:srgbClr val="156082"/>
              </a:solidFill>
              <a:effectLst/>
              <a:uLnTx/>
              <a:uFillTx/>
              <a:latin typeface="Segoe UI Semilight" panose="020B0402040204020203" pitchFamily="34" charset="0"/>
              <a:ea typeface="+mn-ea"/>
              <a:cs typeface="Segoe UI Semilight" panose="020B0402040204020203" pitchFamily="34" charset="0"/>
            </a:endParaRPr>
          </a:p>
        </p:txBody>
      </p:sp>
      <p:sp>
        <p:nvSpPr>
          <p:cNvPr id="5" name="Title 1">
            <a:extLst>
              <a:ext uri="{FF2B5EF4-FFF2-40B4-BE49-F238E27FC236}">
                <a16:creationId xmlns:a16="http://schemas.microsoft.com/office/drawing/2014/main" id="{BBF5FC41-87F5-F674-83F7-17A1261EFEA0}"/>
              </a:ext>
            </a:extLst>
          </p:cNvPr>
          <p:cNvSpPr txBox="1">
            <a:spLocks/>
          </p:cNvSpPr>
          <p:nvPr/>
        </p:nvSpPr>
        <p:spPr>
          <a:xfrm>
            <a:off x="457200" y="685800"/>
            <a:ext cx="7215188" cy="1323439"/>
          </a:xfrm>
          <a:prstGeom prst="rect">
            <a:avLst/>
          </a:prstGeom>
        </p:spPr>
        <p:txBody>
          <a:bodyPr vert="horz" wrap="square" lIns="91440" tIns="45720" rIns="91440" bIns="45720" rtlCol="0" anchor="ctr">
            <a:sp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Trebuchet MS" panose="020B0603020202020204"/>
                <a:ea typeface="+mj-ea"/>
                <a:cs typeface="Segoe UI Semilight" panose="020B0402040204020203" pitchFamily="34" charset="0"/>
              </a:rPr>
              <a:t>You’re Not a Christian Simply Because …</a:t>
            </a:r>
          </a:p>
        </p:txBody>
      </p:sp>
      <p:sp>
        <p:nvSpPr>
          <p:cNvPr id="6" name="TextBox 5">
            <a:extLst>
              <a:ext uri="{FF2B5EF4-FFF2-40B4-BE49-F238E27FC236}">
                <a16:creationId xmlns:a16="http://schemas.microsoft.com/office/drawing/2014/main" id="{114A65B3-7BE7-C03D-8AE7-1BFA50427B7E}"/>
              </a:ext>
            </a:extLst>
          </p:cNvPr>
          <p:cNvSpPr txBox="1"/>
          <p:nvPr/>
        </p:nvSpPr>
        <p:spPr>
          <a:xfrm>
            <a:off x="457199" y="2057400"/>
            <a:ext cx="7906871" cy="427809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black"/>
                </a:solidFill>
                <a:effectLst/>
                <a:uLnTx/>
                <a:uFillTx/>
                <a:latin typeface="Trebuchet MS" panose="020B0603020202020204"/>
                <a:ea typeface="+mn-ea"/>
                <a:cs typeface="+mn-cs"/>
              </a:rPr>
              <a:t>You are religious</a:t>
            </a:r>
          </a:p>
          <a:p>
            <a:pPr marL="457200" marR="0" lvl="1" indent="-228600" algn="l" defTabSz="4572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US" sz="3000" b="0" i="0" u="none" strike="noStrike" kern="1200" cap="none" spc="0" normalizeH="0" baseline="0" noProof="0" dirty="0">
                <a:ln>
                  <a:noFill/>
                </a:ln>
                <a:solidFill>
                  <a:prstClr val="black"/>
                </a:solidFill>
                <a:effectLst/>
                <a:uLnTx/>
                <a:uFillTx/>
                <a:latin typeface="Trebuchet MS" panose="020B0603020202020204"/>
                <a:ea typeface="+mn-ea"/>
                <a:cs typeface="+mn-cs"/>
              </a:rPr>
              <a:t>Acts 8:26-39 – “… there was an Ethiopian”</a:t>
            </a:r>
          </a:p>
          <a:p>
            <a:pPr lvl="2" indent="-228600" defTabSz="457200">
              <a:buClr>
                <a:prstClr val="black"/>
              </a:buClr>
              <a:buFont typeface="Arial" panose="020B0604020202020204" pitchFamily="34" charset="0"/>
              <a:buChar char="•"/>
              <a:defRPr/>
            </a:pPr>
            <a:r>
              <a:rPr kumimoji="0" lang="en-US" sz="3000" b="0" i="0" u="none" strike="noStrike" kern="1200" cap="none" spc="0" normalizeH="0" baseline="0" noProof="0" dirty="0">
                <a:ln>
                  <a:noFill/>
                </a:ln>
                <a:solidFill>
                  <a:prstClr val="black"/>
                </a:solidFill>
                <a:effectLst/>
                <a:uLnTx/>
                <a:uFillTx/>
                <a:latin typeface="Trebuchet MS" panose="020B0603020202020204"/>
                <a:ea typeface="+mn-ea"/>
                <a:cs typeface="+mn-cs"/>
              </a:rPr>
              <a:t>Muslims, Jews, Hindus, Buddhists, etc.</a:t>
            </a:r>
          </a:p>
          <a:p>
            <a:pPr marL="457200" marR="0" lvl="1" indent="-228600" algn="l" defTabSz="4572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US" sz="3000" b="0" i="0" u="none" strike="noStrike" kern="1200" cap="none" spc="0" normalizeH="0" baseline="0" noProof="0" dirty="0">
                <a:ln>
                  <a:noFill/>
                </a:ln>
                <a:solidFill>
                  <a:prstClr val="black"/>
                </a:solidFill>
                <a:effectLst/>
                <a:uLnTx/>
                <a:uFillTx/>
                <a:latin typeface="Trebuchet MS" panose="020B0603020202020204"/>
                <a:ea typeface="+mn-ea"/>
                <a:cs typeface="+mn-cs"/>
              </a:rPr>
              <a:t>“I go to church, give, pray, etc.”</a:t>
            </a:r>
          </a:p>
          <a:p>
            <a:pPr lvl="1" indent="-228600" defTabSz="457200">
              <a:buClr>
                <a:prstClr val="black"/>
              </a:buClr>
              <a:buFont typeface="Arial" panose="020B0604020202020204" pitchFamily="34" charset="0"/>
              <a:buChar char="•"/>
              <a:defRPr/>
            </a:pPr>
            <a:r>
              <a:rPr lang="en-US" sz="3000" dirty="0">
                <a:solidFill>
                  <a:prstClr val="black"/>
                </a:solidFill>
              </a:rPr>
              <a:t>The object of our religion is God, not self</a:t>
            </a:r>
          </a:p>
          <a:p>
            <a:pPr lvl="2" indent="-228600" defTabSz="457200">
              <a:buClr>
                <a:prstClr val="black"/>
              </a:buClr>
              <a:buFont typeface="Arial" panose="020B0604020202020204" pitchFamily="34" charset="0"/>
              <a:buChar char="•"/>
              <a:defRPr/>
            </a:pPr>
            <a:r>
              <a:rPr lang="en-US" sz="3000" dirty="0">
                <a:solidFill>
                  <a:prstClr val="black"/>
                </a:solidFill>
              </a:rPr>
              <a:t>Matthew 6:1 – “… in order to be seen by them”</a:t>
            </a:r>
          </a:p>
          <a:p>
            <a:pPr marL="457200" marR="0" lvl="1" indent="-228600" algn="l" defTabSz="4572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US" sz="3000" b="0" i="0" u="none" strike="noStrike" kern="1200" cap="none" spc="0" normalizeH="0" baseline="0" noProof="0" dirty="0">
                <a:ln>
                  <a:noFill/>
                </a:ln>
                <a:solidFill>
                  <a:prstClr val="black"/>
                </a:solidFill>
                <a:effectLst/>
                <a:uLnTx/>
                <a:uFillTx/>
                <a:latin typeface="Trebuchet MS" panose="020B0603020202020204"/>
                <a:ea typeface="+mn-ea"/>
                <a:cs typeface="+mn-cs"/>
              </a:rPr>
              <a:t>Christians are religious</a:t>
            </a:r>
          </a:p>
          <a:p>
            <a:pPr lvl="2" indent="-228600" defTabSz="457200">
              <a:buClr>
                <a:prstClr val="black"/>
              </a:buClr>
              <a:buFont typeface="Arial" panose="020B0604020202020204" pitchFamily="34" charset="0"/>
              <a:buChar char="•"/>
              <a:defRPr/>
            </a:pPr>
            <a:r>
              <a:rPr kumimoji="0" lang="en-US" sz="3000" b="0" i="0" u="none" strike="noStrike" kern="1200" cap="none" spc="0" normalizeH="0" baseline="0" noProof="0" dirty="0">
                <a:ln>
                  <a:noFill/>
                </a:ln>
                <a:solidFill>
                  <a:prstClr val="black"/>
                </a:solidFill>
                <a:effectLst/>
                <a:uLnTx/>
                <a:uFillTx/>
                <a:latin typeface="Trebuchet MS" panose="020B0603020202020204"/>
                <a:ea typeface="+mn-ea"/>
                <a:cs typeface="+mn-cs"/>
              </a:rPr>
              <a:t>James 1:22-25 – “be doers of the word”</a:t>
            </a:r>
          </a:p>
        </p:txBody>
      </p:sp>
    </p:spTree>
    <p:extLst>
      <p:ext uri="{BB962C8B-B14F-4D97-AF65-F5344CB8AC3E}">
        <p14:creationId xmlns:p14="http://schemas.microsoft.com/office/powerpoint/2010/main" val="26941087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6">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8F026D4D-C25D-4F2D-A124-FB3D61420800}"/>
              </a:ext>
            </a:extLst>
          </p:cNvPr>
          <p:cNvSpPr>
            <a:spLocks noGrp="1"/>
          </p:cNvSpPr>
          <p:nvPr>
            <p:ph type="sldNum" sz="quarter" idx="12"/>
          </p:nvPr>
        </p:nvSpPr>
        <p:spPr>
          <a:xfrm>
            <a:off x="8638998" y="5717382"/>
            <a:ext cx="413375" cy="283369"/>
          </a:xfrm>
        </p:spPr>
        <p:txBody>
          <a:bodyPr vert="horz" lIns="68580" tIns="34290" rIns="68580" bIns="34290" rtlCol="0" anchor="ct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900" b="0" i="0" u="none" strike="noStrike" kern="1200" cap="none" spc="0" normalizeH="0" baseline="0" noProof="0">
                <a:ln>
                  <a:noFill/>
                </a:ln>
                <a:solidFill>
                  <a:srgbClr val="156082"/>
                </a:solidFill>
                <a:effectLst/>
                <a:uLnTx/>
                <a:uFillTx/>
                <a:latin typeface="Segoe UI Semilight" panose="020B0402040204020203" pitchFamily="34" charset="0"/>
                <a:ea typeface="+mn-ea"/>
                <a:cs typeface="Segoe UI Semilight" panose="020B0402040204020203"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en-US" sz="900" b="0" i="0" u="none" strike="noStrike" kern="1200" cap="none" spc="0" normalizeH="0" baseline="0" noProof="0" dirty="0">
              <a:ln>
                <a:noFill/>
              </a:ln>
              <a:solidFill>
                <a:srgbClr val="156082"/>
              </a:solidFill>
              <a:effectLst/>
              <a:uLnTx/>
              <a:uFillTx/>
              <a:latin typeface="Segoe UI Semilight" panose="020B0402040204020203" pitchFamily="34" charset="0"/>
              <a:ea typeface="+mn-ea"/>
              <a:cs typeface="Segoe UI Semilight" panose="020B0402040204020203" pitchFamily="34" charset="0"/>
            </a:endParaRPr>
          </a:p>
        </p:txBody>
      </p:sp>
      <p:sp>
        <p:nvSpPr>
          <p:cNvPr id="6" name="Title 1">
            <a:extLst>
              <a:ext uri="{FF2B5EF4-FFF2-40B4-BE49-F238E27FC236}">
                <a16:creationId xmlns:a16="http://schemas.microsoft.com/office/drawing/2014/main" id="{E4E1BE6D-32CC-D04A-BEEE-9465BDE82897}"/>
              </a:ext>
            </a:extLst>
          </p:cNvPr>
          <p:cNvSpPr txBox="1">
            <a:spLocks/>
          </p:cNvSpPr>
          <p:nvPr/>
        </p:nvSpPr>
        <p:spPr>
          <a:xfrm>
            <a:off x="457200" y="685800"/>
            <a:ext cx="7215188" cy="1323439"/>
          </a:xfrm>
          <a:prstGeom prst="rect">
            <a:avLst/>
          </a:prstGeom>
        </p:spPr>
        <p:txBody>
          <a:bodyPr vert="horz" wrap="square" lIns="91440" tIns="45720" rIns="91440" bIns="45720" rtlCol="0" anchor="ctr">
            <a:sp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Trebuchet MS" panose="020B0603020202020204"/>
                <a:ea typeface="+mj-ea"/>
                <a:cs typeface="Segoe UI Semilight" panose="020B0402040204020203" pitchFamily="34" charset="0"/>
              </a:rPr>
              <a:t>You’re Not a Christian Simply Because …</a:t>
            </a:r>
          </a:p>
        </p:txBody>
      </p:sp>
      <p:sp>
        <p:nvSpPr>
          <p:cNvPr id="7" name="TextBox 6">
            <a:extLst>
              <a:ext uri="{FF2B5EF4-FFF2-40B4-BE49-F238E27FC236}">
                <a16:creationId xmlns:a16="http://schemas.microsoft.com/office/drawing/2014/main" id="{DD0D7999-715D-EE3B-220D-56D86FE59E2E}"/>
              </a:ext>
            </a:extLst>
          </p:cNvPr>
          <p:cNvSpPr txBox="1"/>
          <p:nvPr/>
        </p:nvSpPr>
        <p:spPr>
          <a:xfrm>
            <a:off x="457199" y="2057400"/>
            <a:ext cx="7718613" cy="4739759"/>
          </a:xfrm>
          <a:prstGeom prst="rect">
            <a:avLst/>
          </a:prstGeom>
          <a:noFill/>
        </p:spPr>
        <p:txBody>
          <a:bodyPr wrap="square" rtlCol="0">
            <a:spAutoFit/>
          </a:bodyPr>
          <a:lstStyle/>
          <a:p>
            <a:r>
              <a:rPr lang="en-US" sz="3200" b="1" dirty="0"/>
              <a:t>You live a good, honest life</a:t>
            </a:r>
          </a:p>
          <a:p>
            <a:pPr lvl="1" indent="-228600">
              <a:buClr>
                <a:schemeClr val="tx1"/>
              </a:buClr>
              <a:buFont typeface="Arial" panose="020B0604020202020204" pitchFamily="34" charset="0"/>
              <a:buChar char="•"/>
            </a:pPr>
            <a:r>
              <a:rPr lang="en-US" sz="3000" dirty="0"/>
              <a:t>Acts 10:1-2 – “… a man named Cornelius”</a:t>
            </a:r>
          </a:p>
          <a:p>
            <a:pPr lvl="1" indent="-228600">
              <a:buClr>
                <a:schemeClr val="tx1"/>
              </a:buClr>
              <a:buFont typeface="Arial" panose="020B0604020202020204" pitchFamily="34" charset="0"/>
              <a:buChar char="•"/>
            </a:pPr>
            <a:r>
              <a:rPr lang="en-US" sz="3000" dirty="0"/>
              <a:t>Honest Muslim, Hindu, or other denomination?</a:t>
            </a:r>
          </a:p>
          <a:p>
            <a:pPr lvl="2" indent="-228600">
              <a:buClr>
                <a:schemeClr val="tx1"/>
              </a:buClr>
              <a:buFont typeface="Arial" panose="020B0604020202020204" pitchFamily="34" charset="0"/>
              <a:buChar char="•"/>
            </a:pPr>
            <a:r>
              <a:rPr lang="en-US" sz="3000" dirty="0"/>
              <a:t>False standards for salvation</a:t>
            </a:r>
          </a:p>
          <a:p>
            <a:pPr lvl="3" indent="-228600">
              <a:buClr>
                <a:schemeClr val="tx1"/>
              </a:buClr>
              <a:buFont typeface="Arial" panose="020B0604020202020204" pitchFamily="34" charset="0"/>
              <a:buChar char="•"/>
            </a:pPr>
            <a:r>
              <a:rPr lang="en-US" sz="3000" dirty="0"/>
              <a:t>cf. Acts 11:13-14 – “… a message by which you will be saved”</a:t>
            </a:r>
          </a:p>
          <a:p>
            <a:pPr lvl="1" indent="-228600">
              <a:buClr>
                <a:schemeClr val="tx1"/>
              </a:buClr>
              <a:buFont typeface="Arial" panose="020B0604020202020204" pitchFamily="34" charset="0"/>
              <a:buChar char="•"/>
            </a:pPr>
            <a:r>
              <a:rPr lang="en-US" sz="3000" dirty="0"/>
              <a:t>Christians follow the apostles’ teachings</a:t>
            </a:r>
          </a:p>
          <a:p>
            <a:pPr lvl="2" indent="-228600">
              <a:buClr>
                <a:schemeClr val="tx1"/>
              </a:buClr>
              <a:buFont typeface="Arial" panose="020B0604020202020204" pitchFamily="34" charset="0"/>
              <a:buChar char="•"/>
            </a:pPr>
            <a:r>
              <a:rPr lang="en-US" sz="3000" dirty="0"/>
              <a:t>Philippians 4:8-9 – “practice these things”</a:t>
            </a:r>
          </a:p>
        </p:txBody>
      </p:sp>
    </p:spTree>
    <p:extLst>
      <p:ext uri="{BB962C8B-B14F-4D97-AF65-F5344CB8AC3E}">
        <p14:creationId xmlns:p14="http://schemas.microsoft.com/office/powerpoint/2010/main" val="35692805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8F026D4D-C25D-4F2D-A124-FB3D61420800}"/>
              </a:ext>
            </a:extLst>
          </p:cNvPr>
          <p:cNvSpPr>
            <a:spLocks noGrp="1"/>
          </p:cNvSpPr>
          <p:nvPr>
            <p:ph type="sldNum" sz="quarter" idx="12"/>
          </p:nvPr>
        </p:nvSpPr>
        <p:spPr>
          <a:xfrm>
            <a:off x="8638998" y="5717382"/>
            <a:ext cx="413375" cy="283369"/>
          </a:xfrm>
        </p:spPr>
        <p:txBody>
          <a:bodyPr vert="horz" lIns="68580" tIns="34290" rIns="68580" bIns="34290" rtlCol="0" anchor="ct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900" b="0" i="0" u="none" strike="noStrike" kern="1200" cap="none" spc="0" normalizeH="0" baseline="0" noProof="0">
                <a:ln>
                  <a:noFill/>
                </a:ln>
                <a:solidFill>
                  <a:srgbClr val="156082"/>
                </a:solidFill>
                <a:effectLst/>
                <a:uLnTx/>
                <a:uFillTx/>
                <a:latin typeface="Segoe UI Semilight" panose="020B0402040204020203" pitchFamily="34" charset="0"/>
                <a:ea typeface="+mn-ea"/>
                <a:cs typeface="Segoe UI Semilight" panose="020B0402040204020203"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7</a:t>
            </a:fld>
            <a:endParaRPr kumimoji="0" lang="en-US" sz="900" b="0" i="0" u="none" strike="noStrike" kern="1200" cap="none" spc="0" normalizeH="0" baseline="0" noProof="0" dirty="0">
              <a:ln>
                <a:noFill/>
              </a:ln>
              <a:solidFill>
                <a:srgbClr val="156082"/>
              </a:solidFill>
              <a:effectLst/>
              <a:uLnTx/>
              <a:uFillTx/>
              <a:latin typeface="Segoe UI Semilight" panose="020B0402040204020203" pitchFamily="34" charset="0"/>
              <a:ea typeface="+mn-ea"/>
              <a:cs typeface="Segoe UI Semilight" panose="020B0402040204020203" pitchFamily="34" charset="0"/>
            </a:endParaRPr>
          </a:p>
        </p:txBody>
      </p:sp>
      <p:sp>
        <p:nvSpPr>
          <p:cNvPr id="5" name="Title 1">
            <a:extLst>
              <a:ext uri="{FF2B5EF4-FFF2-40B4-BE49-F238E27FC236}">
                <a16:creationId xmlns:a16="http://schemas.microsoft.com/office/drawing/2014/main" id="{85D989A4-B08D-162A-95AC-55556F06499B}"/>
              </a:ext>
            </a:extLst>
          </p:cNvPr>
          <p:cNvSpPr txBox="1">
            <a:spLocks/>
          </p:cNvSpPr>
          <p:nvPr/>
        </p:nvSpPr>
        <p:spPr>
          <a:xfrm>
            <a:off x="457200" y="685800"/>
            <a:ext cx="7215188" cy="1323439"/>
          </a:xfrm>
          <a:prstGeom prst="rect">
            <a:avLst/>
          </a:prstGeom>
        </p:spPr>
        <p:txBody>
          <a:bodyPr vert="horz" wrap="square" lIns="91440" tIns="45720" rIns="91440" bIns="45720" rtlCol="0" anchor="ctr">
            <a:sp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Trebuchet MS" panose="020B0603020202020204"/>
                <a:ea typeface="+mj-ea"/>
                <a:cs typeface="Segoe UI Semilight" panose="020B0402040204020203" pitchFamily="34" charset="0"/>
              </a:rPr>
              <a:t>You’re Not a Christian Simply Because …</a:t>
            </a:r>
          </a:p>
        </p:txBody>
      </p:sp>
      <p:sp>
        <p:nvSpPr>
          <p:cNvPr id="6" name="TextBox 5">
            <a:extLst>
              <a:ext uri="{FF2B5EF4-FFF2-40B4-BE49-F238E27FC236}">
                <a16:creationId xmlns:a16="http://schemas.microsoft.com/office/drawing/2014/main" id="{DF18B65F-FB8E-A8D2-77F3-7A17C5C3C2A5}"/>
              </a:ext>
            </a:extLst>
          </p:cNvPr>
          <p:cNvSpPr txBox="1"/>
          <p:nvPr/>
        </p:nvSpPr>
        <p:spPr>
          <a:xfrm>
            <a:off x="457199" y="2057400"/>
            <a:ext cx="8471648" cy="4031873"/>
          </a:xfrm>
          <a:prstGeom prst="rect">
            <a:avLst/>
          </a:prstGeom>
          <a:noFill/>
        </p:spPr>
        <p:txBody>
          <a:bodyPr wrap="square" rtlCol="0">
            <a:spAutoFit/>
          </a:bodyPr>
          <a:lstStyle/>
          <a:p>
            <a:r>
              <a:rPr lang="en-US" sz="3200" b="1" dirty="0"/>
              <a:t>You are sincere</a:t>
            </a:r>
          </a:p>
          <a:p>
            <a:pPr lvl="1" indent="-228600">
              <a:buClr>
                <a:schemeClr val="tx1"/>
              </a:buClr>
              <a:buFont typeface="Arial" panose="020B0604020202020204" pitchFamily="34" charset="0"/>
              <a:buChar char="•"/>
            </a:pPr>
            <a:r>
              <a:rPr lang="en-US" sz="3200" dirty="0"/>
              <a:t>“Just be sincere” is Satan’s lie to you </a:t>
            </a:r>
          </a:p>
          <a:p>
            <a:pPr lvl="1" indent="-228600">
              <a:buClr>
                <a:schemeClr val="tx1"/>
              </a:buClr>
              <a:buFont typeface="Arial" panose="020B0604020202020204" pitchFamily="34" charset="0"/>
              <a:buChar char="•"/>
            </a:pPr>
            <a:r>
              <a:rPr lang="en-US" sz="3200" dirty="0"/>
              <a:t>Sincerity does not wash away your sins</a:t>
            </a:r>
          </a:p>
          <a:p>
            <a:pPr lvl="2" indent="-228600">
              <a:buClr>
                <a:schemeClr val="tx1"/>
              </a:buClr>
              <a:buFont typeface="Arial" panose="020B0604020202020204" pitchFamily="34" charset="0"/>
              <a:buChar char="•"/>
            </a:pPr>
            <a:r>
              <a:rPr lang="en-US" sz="3200" dirty="0"/>
              <a:t>Saul/Paul – cf. Acts 8:3; cf. Acts 26:9-11</a:t>
            </a:r>
          </a:p>
          <a:p>
            <a:pPr lvl="2" indent="-228600">
              <a:buClr>
                <a:schemeClr val="tx1"/>
              </a:buClr>
              <a:buFont typeface="Arial" panose="020B0604020202020204" pitchFamily="34" charset="0"/>
              <a:buChar char="•"/>
            </a:pPr>
            <a:r>
              <a:rPr lang="en-US" sz="3200" dirty="0"/>
              <a:t>cf. Acts 22:6-16 – “wash away your sins”</a:t>
            </a:r>
          </a:p>
          <a:p>
            <a:pPr lvl="1" indent="-228600">
              <a:buClr>
                <a:schemeClr val="tx1"/>
              </a:buClr>
              <a:buFont typeface="Arial" panose="020B0604020202020204" pitchFamily="34" charset="0"/>
              <a:buChar char="•"/>
            </a:pPr>
            <a:r>
              <a:rPr lang="en-US" sz="3200" dirty="0"/>
              <a:t>But you cannot be a Christian without being sincere</a:t>
            </a:r>
          </a:p>
          <a:p>
            <a:pPr lvl="2" indent="-228600">
              <a:buClr>
                <a:schemeClr val="tx1"/>
              </a:buClr>
              <a:buFont typeface="Arial" panose="020B0604020202020204" pitchFamily="34" charset="0"/>
              <a:buChar char="•"/>
            </a:pPr>
            <a:r>
              <a:rPr lang="en-US" sz="3200" dirty="0"/>
              <a:t>I Peter 2:1-3 – “… grow up to salvation”</a:t>
            </a:r>
          </a:p>
        </p:txBody>
      </p:sp>
    </p:spTree>
    <p:extLst>
      <p:ext uri="{BB962C8B-B14F-4D97-AF65-F5344CB8AC3E}">
        <p14:creationId xmlns:p14="http://schemas.microsoft.com/office/powerpoint/2010/main" val="38876415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2B9A187E-620A-70B7-56D5-55F2C7C0C002}"/>
              </a:ext>
            </a:extLst>
          </p:cNvPr>
          <p:cNvSpPr txBox="1"/>
          <p:nvPr/>
        </p:nvSpPr>
        <p:spPr>
          <a:xfrm>
            <a:off x="457200" y="2057400"/>
            <a:ext cx="7738045" cy="4278094"/>
          </a:xfrm>
          <a:prstGeom prst="rect">
            <a:avLst/>
          </a:prstGeom>
          <a:noFill/>
        </p:spPr>
        <p:txBody>
          <a:bodyPr wrap="square" rtlCol="0">
            <a:spAutoFit/>
          </a:bodyPr>
          <a:lstStyle/>
          <a:p>
            <a:r>
              <a:rPr lang="en-US" sz="3200" b="1" dirty="0"/>
              <a:t>You have been “baptized”</a:t>
            </a:r>
          </a:p>
          <a:p>
            <a:pPr marL="457200" indent="-228600">
              <a:buClr>
                <a:schemeClr val="tx1"/>
              </a:buClr>
              <a:buFont typeface="Arial" panose="020B0604020202020204" pitchFamily="34" charset="0"/>
              <a:buChar char="•"/>
            </a:pPr>
            <a:r>
              <a:rPr lang="en-US" sz="3000" dirty="0"/>
              <a:t>Acts 19:1-7 – “Into John's baptism”</a:t>
            </a:r>
          </a:p>
          <a:p>
            <a:pPr marL="457200" indent="-228600">
              <a:buClr>
                <a:schemeClr val="tx1"/>
              </a:buClr>
              <a:buFont typeface="Arial" panose="020B0604020202020204" pitchFamily="34" charset="0"/>
              <a:buChar char="•"/>
            </a:pPr>
            <a:r>
              <a:rPr lang="en-US" sz="3000" dirty="0"/>
              <a:t>Many baptisms are practiced</a:t>
            </a:r>
          </a:p>
          <a:p>
            <a:pPr marL="914400" lvl="1" indent="-228600">
              <a:buClr>
                <a:schemeClr val="tx1"/>
              </a:buClr>
              <a:buFont typeface="Arial" panose="020B0604020202020204" pitchFamily="34" charset="0"/>
              <a:buChar char="•"/>
            </a:pPr>
            <a:r>
              <a:rPr lang="en-US" sz="3000" dirty="0"/>
              <a:t>Modern methods: immersion, pouring, sprinkling</a:t>
            </a:r>
          </a:p>
          <a:p>
            <a:pPr marL="457200" indent="-228600">
              <a:buClr>
                <a:schemeClr val="tx1"/>
              </a:buClr>
              <a:buFont typeface="Arial" panose="020B0604020202020204" pitchFamily="34" charset="0"/>
              <a:buChar char="•"/>
            </a:pPr>
            <a:r>
              <a:rPr lang="en-US" sz="3000" dirty="0"/>
              <a:t>The New Testament mentions several:</a:t>
            </a:r>
          </a:p>
          <a:p>
            <a:pPr marL="914400" lvl="1" indent="-228600">
              <a:buClr>
                <a:schemeClr val="tx1"/>
              </a:buClr>
              <a:buFont typeface="Arial" panose="020B0604020202020204" pitchFamily="34" charset="0"/>
              <a:buChar char="•"/>
            </a:pPr>
            <a:r>
              <a:rPr lang="en-US" sz="3000" dirty="0"/>
              <a:t>Immersion, Holy Spirit, fire, baptism of John (repentance), into Moses</a:t>
            </a:r>
          </a:p>
          <a:p>
            <a:pPr marL="914400" lvl="1" indent="-228600">
              <a:buClr>
                <a:schemeClr val="tx1"/>
              </a:buClr>
              <a:buFont typeface="Arial" panose="020B0604020202020204" pitchFamily="34" charset="0"/>
              <a:buChar char="•"/>
            </a:pPr>
            <a:r>
              <a:rPr lang="en-US" sz="3000" dirty="0"/>
              <a:t>cf. Ephesians 4:5-6 – “… one baptism</a:t>
            </a:r>
          </a:p>
        </p:txBody>
      </p:sp>
      <p:sp>
        <p:nvSpPr>
          <p:cNvPr id="4" name="Slide Number Placeholder 3">
            <a:extLst>
              <a:ext uri="{FF2B5EF4-FFF2-40B4-BE49-F238E27FC236}">
                <a16:creationId xmlns:a16="http://schemas.microsoft.com/office/drawing/2014/main" id="{8F026D4D-C25D-4F2D-A124-FB3D61420800}"/>
              </a:ext>
            </a:extLst>
          </p:cNvPr>
          <p:cNvSpPr>
            <a:spLocks noGrp="1"/>
          </p:cNvSpPr>
          <p:nvPr>
            <p:ph type="sldNum" sz="quarter" idx="12"/>
          </p:nvPr>
        </p:nvSpPr>
        <p:spPr>
          <a:xfrm>
            <a:off x="8638998" y="5717382"/>
            <a:ext cx="413375" cy="283369"/>
          </a:xfrm>
        </p:spPr>
        <p:txBody>
          <a:bodyPr vert="horz" lIns="68580" tIns="34290" rIns="68580" bIns="34290" rtlCol="0" anchor="ct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900" b="0" i="0" u="none" strike="noStrike" kern="1200" cap="none" spc="0" normalizeH="0" baseline="0" noProof="0">
                <a:ln>
                  <a:noFill/>
                </a:ln>
                <a:solidFill>
                  <a:srgbClr val="156082"/>
                </a:solidFill>
                <a:effectLst/>
                <a:uLnTx/>
                <a:uFillTx/>
                <a:latin typeface="Segoe UI Semilight" panose="020B0402040204020203" pitchFamily="34" charset="0"/>
                <a:ea typeface="+mn-ea"/>
                <a:cs typeface="Segoe UI Semilight" panose="020B0402040204020203"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8</a:t>
            </a:fld>
            <a:endParaRPr kumimoji="0" lang="en-US" sz="900" b="0" i="0" u="none" strike="noStrike" kern="1200" cap="none" spc="0" normalizeH="0" baseline="0" noProof="0" dirty="0">
              <a:ln>
                <a:noFill/>
              </a:ln>
              <a:solidFill>
                <a:srgbClr val="156082"/>
              </a:solidFill>
              <a:effectLst/>
              <a:uLnTx/>
              <a:uFillTx/>
              <a:latin typeface="Segoe UI Semilight" panose="020B0402040204020203" pitchFamily="34" charset="0"/>
              <a:ea typeface="+mn-ea"/>
              <a:cs typeface="Segoe UI Semilight" panose="020B0402040204020203" pitchFamily="34" charset="0"/>
            </a:endParaRPr>
          </a:p>
        </p:txBody>
      </p:sp>
      <p:sp>
        <p:nvSpPr>
          <p:cNvPr id="5" name="Title 1">
            <a:extLst>
              <a:ext uri="{FF2B5EF4-FFF2-40B4-BE49-F238E27FC236}">
                <a16:creationId xmlns:a16="http://schemas.microsoft.com/office/drawing/2014/main" id="{7AD7BAD1-D60F-0406-60E2-44C4CB052411}"/>
              </a:ext>
            </a:extLst>
          </p:cNvPr>
          <p:cNvSpPr txBox="1">
            <a:spLocks/>
          </p:cNvSpPr>
          <p:nvPr/>
        </p:nvSpPr>
        <p:spPr>
          <a:xfrm>
            <a:off x="457200" y="685800"/>
            <a:ext cx="7215188" cy="1323439"/>
          </a:xfrm>
          <a:prstGeom prst="rect">
            <a:avLst/>
          </a:prstGeom>
        </p:spPr>
        <p:txBody>
          <a:bodyPr vert="horz" wrap="square" lIns="91440" tIns="45720" rIns="91440" bIns="45720" rtlCol="0" anchor="ctr">
            <a:sp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Trebuchet MS" panose="020B0603020202020204"/>
                <a:ea typeface="+mj-ea"/>
                <a:cs typeface="Segoe UI Semilight" panose="020B0402040204020203" pitchFamily="34" charset="0"/>
              </a:rPr>
              <a:t>You’re Not a Christian Simply Because …</a:t>
            </a:r>
          </a:p>
        </p:txBody>
      </p:sp>
    </p:spTree>
    <p:extLst>
      <p:ext uri="{BB962C8B-B14F-4D97-AF65-F5344CB8AC3E}">
        <p14:creationId xmlns:p14="http://schemas.microsoft.com/office/powerpoint/2010/main" val="16497481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9FD9A2-F9BD-C471-DC5F-A7C7315EB74A}"/>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F9EF5FBC-C633-5BD6-EB7C-32EB4B1B504B}"/>
              </a:ext>
            </a:extLst>
          </p:cNvPr>
          <p:cNvSpPr txBox="1"/>
          <p:nvPr/>
        </p:nvSpPr>
        <p:spPr>
          <a:xfrm>
            <a:off x="457200" y="2057400"/>
            <a:ext cx="7866529" cy="4739759"/>
          </a:xfrm>
          <a:prstGeom prst="rect">
            <a:avLst/>
          </a:prstGeom>
          <a:noFill/>
        </p:spPr>
        <p:txBody>
          <a:bodyPr wrap="square" rtlCol="0">
            <a:spAutoFit/>
          </a:bodyPr>
          <a:lstStyle/>
          <a:p>
            <a:pPr marL="0" marR="0" lvl="0" indent="0" algn="l" defTabSz="914400" rtl="0" eaLnBrk="1" fontAlgn="auto" latinLnBrk="0" hangingPunct="1">
              <a:buClrTx/>
              <a:buSzTx/>
              <a:buFontTx/>
              <a:buNone/>
              <a:tabLst/>
              <a:defRPr/>
            </a:pPr>
            <a:r>
              <a:rPr kumimoji="0" lang="en-US" sz="3200" b="1" i="0" u="none" strike="noStrike" kern="1200" cap="none" spc="0" normalizeH="0" baseline="0" noProof="0" dirty="0">
                <a:ln>
                  <a:noFill/>
                </a:ln>
                <a:effectLst/>
                <a:uLnTx/>
                <a:uFillTx/>
                <a:latin typeface="Trebuchet MS" panose="020B0603020202020204"/>
                <a:ea typeface="+mn-ea"/>
                <a:cs typeface="+mn-cs"/>
              </a:rPr>
              <a:t>You have been “baptized”</a:t>
            </a:r>
            <a:endParaRPr kumimoji="0" lang="en-US" sz="3000" b="1" i="0" u="none" strike="noStrike" kern="1200" cap="none" spc="0" normalizeH="0" baseline="0" noProof="0" dirty="0">
              <a:ln>
                <a:noFill/>
              </a:ln>
              <a:effectLst/>
              <a:uLnTx/>
              <a:uFillTx/>
              <a:latin typeface="Trebuchet MS" panose="020B0603020202020204"/>
              <a:ea typeface="+mn-ea"/>
              <a:cs typeface="+mn-cs"/>
            </a:endParaRPr>
          </a:p>
          <a:p>
            <a:pPr marL="457200" marR="0" lvl="0" indent="-228600" algn="l" defTabSz="914400" rtl="0" eaLnBrk="1" fontAlgn="auto" latinLnBrk="0" hangingPunct="1">
              <a:buClr>
                <a:schemeClr val="tx1"/>
              </a:buClr>
              <a:buSzTx/>
              <a:buFont typeface="Arial" panose="020B0604020202020204" pitchFamily="34" charset="0"/>
              <a:buChar char="•"/>
              <a:tabLst/>
              <a:defRPr/>
            </a:pPr>
            <a:r>
              <a:rPr kumimoji="0" lang="en-US" sz="3000" i="0" u="none" strike="noStrike" kern="1200" cap="none" spc="0" normalizeH="0" baseline="0" noProof="0" dirty="0">
                <a:ln>
                  <a:noFill/>
                </a:ln>
                <a:effectLst/>
                <a:uLnTx/>
                <a:uFillTx/>
                <a:latin typeface="Trebuchet MS" panose="020B0603020202020204"/>
                <a:ea typeface="+mn-ea"/>
                <a:cs typeface="+mn-cs"/>
              </a:rPr>
              <a:t>The New Testament method</a:t>
            </a:r>
          </a:p>
          <a:p>
            <a:pPr lvl="2" indent="-228600">
              <a:buClr>
                <a:prstClr val="black"/>
              </a:buClr>
              <a:buFont typeface="Arial" panose="020B0604020202020204" pitchFamily="34" charset="0"/>
              <a:buChar char="•"/>
            </a:pPr>
            <a:r>
              <a:rPr kumimoji="0" lang="en-US" sz="3000" b="0" i="0" u="none" strike="noStrike" kern="1200" cap="none" spc="0" normalizeH="0" baseline="0" noProof="0" dirty="0">
                <a:ln>
                  <a:noFill/>
                </a:ln>
                <a:effectLst/>
                <a:uLnTx/>
                <a:uFillTx/>
                <a:latin typeface="Trebuchet MS" panose="020B0603020202020204"/>
                <a:ea typeface="+mn-ea"/>
                <a:cs typeface="+mn-cs"/>
              </a:rPr>
              <a:t>Acts 8:36-39 – “… down into the water”</a:t>
            </a:r>
          </a:p>
          <a:p>
            <a:pPr lvl="2" indent="-228600">
              <a:buClr>
                <a:prstClr val="black"/>
              </a:buClr>
              <a:buFont typeface="Arial" panose="020B0604020202020204" pitchFamily="34" charset="0"/>
              <a:buChar char="•"/>
            </a:pPr>
            <a:r>
              <a:rPr kumimoji="0" lang="en-US" sz="3000" b="0" i="0" u="none" strike="noStrike" kern="1200" cap="none" spc="0" normalizeH="0" baseline="0" noProof="0" dirty="0">
                <a:ln>
                  <a:noFill/>
                </a:ln>
                <a:effectLst/>
                <a:uLnTx/>
                <a:uFillTx/>
                <a:latin typeface="Trebuchet MS" panose="020B0603020202020204"/>
                <a:ea typeface="+mn-ea"/>
                <a:cs typeface="+mn-cs"/>
              </a:rPr>
              <a:t>Romans 6:3-4</a:t>
            </a:r>
            <a:r>
              <a:rPr lang="en-US" sz="3000" dirty="0"/>
              <a:t> – “buried … with him”</a:t>
            </a:r>
            <a:endParaRPr kumimoji="0" lang="en-US" sz="3000" b="0" i="0" u="none" strike="noStrike" kern="1200" cap="none" spc="0" normalizeH="0" baseline="0" noProof="0" dirty="0">
              <a:ln>
                <a:noFill/>
              </a:ln>
              <a:effectLst/>
              <a:uLnTx/>
              <a:uFillTx/>
              <a:latin typeface="Trebuchet MS" panose="020B0603020202020204"/>
              <a:ea typeface="+mn-ea"/>
              <a:cs typeface="+mn-cs"/>
            </a:endParaRPr>
          </a:p>
          <a:p>
            <a:pPr marL="457200" marR="0" lvl="0" indent="-228600" algn="l" defTabSz="914400" rtl="0" eaLnBrk="1" fontAlgn="auto" latinLnBrk="0" hangingPunct="1">
              <a:buClr>
                <a:prstClr val="black"/>
              </a:buClr>
              <a:buSzTx/>
              <a:buFont typeface="Arial" panose="020B0604020202020204" pitchFamily="34" charset="0"/>
              <a:buChar char="•"/>
              <a:tabLst/>
              <a:defRPr/>
            </a:pPr>
            <a:r>
              <a:rPr kumimoji="0" lang="en-US" sz="3000" b="0" i="0" u="none" strike="noStrike" kern="1200" cap="none" spc="0" normalizeH="0" baseline="0" noProof="0" dirty="0">
                <a:ln>
                  <a:noFill/>
                </a:ln>
                <a:effectLst/>
                <a:uLnTx/>
                <a:uFillTx/>
                <a:latin typeface="Trebuchet MS" panose="020B0603020202020204"/>
                <a:ea typeface="+mn-ea"/>
                <a:cs typeface="+mn-cs"/>
              </a:rPr>
              <a:t>What is the purpose of New Testament baptism?</a:t>
            </a:r>
          </a:p>
          <a:p>
            <a:pPr marL="914400" lvl="1" indent="-228600">
              <a:buClr>
                <a:prstClr val="black"/>
              </a:buClr>
              <a:buFont typeface="Arial" panose="020B0604020202020204" pitchFamily="34" charset="0"/>
              <a:buChar char="•"/>
            </a:pPr>
            <a:r>
              <a:rPr kumimoji="0" lang="en-US" sz="3000" b="0" i="0" u="none" strike="noStrike" kern="1200" cap="none" spc="0" normalizeH="0" baseline="0" noProof="0" dirty="0">
                <a:ln>
                  <a:noFill/>
                </a:ln>
                <a:effectLst/>
                <a:uLnTx/>
                <a:uFillTx/>
                <a:latin typeface="Trebuchet MS" panose="020B0603020202020204"/>
                <a:ea typeface="+mn-ea"/>
                <a:cs typeface="+mn-cs"/>
              </a:rPr>
              <a:t>Mark 16:15-16 – “… will be saved”</a:t>
            </a:r>
          </a:p>
          <a:p>
            <a:pPr marL="914400" lvl="1" indent="-228600">
              <a:buClr>
                <a:prstClr val="black"/>
              </a:buClr>
              <a:buFont typeface="Arial" panose="020B0604020202020204" pitchFamily="34" charset="0"/>
              <a:buChar char="•"/>
            </a:pPr>
            <a:r>
              <a:rPr kumimoji="0" lang="en-US" sz="3000" b="0" i="0" u="none" strike="noStrike" kern="1200" cap="none" spc="0" normalizeH="0" baseline="0" noProof="0" dirty="0">
                <a:ln>
                  <a:noFill/>
                </a:ln>
                <a:effectLst/>
                <a:uLnTx/>
                <a:uFillTx/>
                <a:latin typeface="Trebuchet MS" panose="020B0603020202020204"/>
                <a:ea typeface="+mn-ea"/>
                <a:cs typeface="+mn-cs"/>
              </a:rPr>
              <a:t>I Peter 3:20-21 – “… now saves you”</a:t>
            </a:r>
          </a:p>
          <a:p>
            <a:pPr marL="914400" lvl="1" indent="-228600">
              <a:buClr>
                <a:prstClr val="black"/>
              </a:buClr>
              <a:buFont typeface="Arial" panose="020B0604020202020204" pitchFamily="34" charset="0"/>
              <a:buChar char="•"/>
            </a:pPr>
            <a:r>
              <a:rPr kumimoji="0" lang="en-US" sz="3000" b="0" i="0" u="none" strike="noStrike" kern="1200" cap="none" spc="0" normalizeH="0" baseline="0" noProof="0" dirty="0">
                <a:ln>
                  <a:noFill/>
                </a:ln>
                <a:effectLst/>
                <a:uLnTx/>
                <a:uFillTx/>
                <a:latin typeface="Trebuchet MS" panose="020B0603020202020204"/>
                <a:ea typeface="+mn-ea"/>
                <a:cs typeface="+mn-cs"/>
              </a:rPr>
              <a:t>Acts 22:16 – “… wash away your sins”</a:t>
            </a:r>
          </a:p>
          <a:p>
            <a:pPr marL="914400" lvl="1" indent="-228600">
              <a:buClr>
                <a:prstClr val="black"/>
              </a:buClr>
              <a:buFont typeface="Arial" panose="020B0604020202020204" pitchFamily="34" charset="0"/>
              <a:buChar char="•"/>
            </a:pPr>
            <a:r>
              <a:rPr kumimoji="0" lang="en-US" sz="3000" b="0" i="0" u="none" strike="noStrike" kern="1200" cap="none" spc="0" normalizeH="0" baseline="0" noProof="0" dirty="0">
                <a:ln>
                  <a:noFill/>
                </a:ln>
                <a:effectLst/>
                <a:uLnTx/>
                <a:uFillTx/>
                <a:latin typeface="Trebuchet MS" panose="020B0603020202020204"/>
                <a:ea typeface="+mn-ea"/>
                <a:cs typeface="+mn-cs"/>
              </a:rPr>
              <a:t>Galatians 3:27</a:t>
            </a:r>
            <a:r>
              <a:rPr lang="en-US" sz="3000" dirty="0"/>
              <a:t> – “… have put on Christ”</a:t>
            </a:r>
            <a:endParaRPr kumimoji="0" lang="en-US" sz="3000" b="0" i="0" u="none" strike="noStrike" kern="1200" cap="none" spc="0" normalizeH="0" baseline="0" noProof="0" dirty="0">
              <a:ln>
                <a:noFill/>
              </a:ln>
              <a:effectLst/>
              <a:uLnTx/>
              <a:uFillTx/>
              <a:latin typeface="Trebuchet MS" panose="020B0603020202020204"/>
              <a:ea typeface="+mn-ea"/>
              <a:cs typeface="+mn-cs"/>
            </a:endParaRPr>
          </a:p>
        </p:txBody>
      </p:sp>
      <p:sp>
        <p:nvSpPr>
          <p:cNvPr id="4" name="Slide Number Placeholder 3">
            <a:extLst>
              <a:ext uri="{FF2B5EF4-FFF2-40B4-BE49-F238E27FC236}">
                <a16:creationId xmlns:a16="http://schemas.microsoft.com/office/drawing/2014/main" id="{E7215D9A-F0C0-90ED-8859-9967D610E68F}"/>
              </a:ext>
            </a:extLst>
          </p:cNvPr>
          <p:cNvSpPr>
            <a:spLocks noGrp="1"/>
          </p:cNvSpPr>
          <p:nvPr>
            <p:ph type="sldNum" sz="quarter" idx="12"/>
          </p:nvPr>
        </p:nvSpPr>
        <p:spPr>
          <a:xfrm>
            <a:off x="8638998" y="5717382"/>
            <a:ext cx="413375" cy="283369"/>
          </a:xfrm>
        </p:spPr>
        <p:txBody>
          <a:bodyPr vert="horz" lIns="68580" tIns="34290" rIns="68580" bIns="34290" rtlCol="0" anchor="ct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900" b="0" i="0" u="none" strike="noStrike" kern="1200" cap="none" spc="0" normalizeH="0" baseline="0" noProof="0">
                <a:ln>
                  <a:noFill/>
                </a:ln>
                <a:solidFill>
                  <a:srgbClr val="156082"/>
                </a:solidFill>
                <a:effectLst/>
                <a:uLnTx/>
                <a:uFillTx/>
                <a:latin typeface="Segoe UI Semilight" panose="020B0402040204020203" pitchFamily="34" charset="0"/>
                <a:ea typeface="+mn-ea"/>
                <a:cs typeface="Segoe UI Semilight" panose="020B0402040204020203"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9</a:t>
            </a:fld>
            <a:endParaRPr kumimoji="0" lang="en-US" sz="900" b="0" i="0" u="none" strike="noStrike" kern="1200" cap="none" spc="0" normalizeH="0" baseline="0" noProof="0" dirty="0">
              <a:ln>
                <a:noFill/>
              </a:ln>
              <a:solidFill>
                <a:srgbClr val="156082"/>
              </a:solidFill>
              <a:effectLst/>
              <a:uLnTx/>
              <a:uFillTx/>
              <a:latin typeface="Segoe UI Semilight" panose="020B0402040204020203" pitchFamily="34" charset="0"/>
              <a:ea typeface="+mn-ea"/>
              <a:cs typeface="Segoe UI Semilight" panose="020B0402040204020203" pitchFamily="34" charset="0"/>
            </a:endParaRPr>
          </a:p>
        </p:txBody>
      </p:sp>
      <p:sp>
        <p:nvSpPr>
          <p:cNvPr id="5" name="Title 1">
            <a:extLst>
              <a:ext uri="{FF2B5EF4-FFF2-40B4-BE49-F238E27FC236}">
                <a16:creationId xmlns:a16="http://schemas.microsoft.com/office/drawing/2014/main" id="{78EBBF88-F04C-A017-4A8F-6B3A87483E4A}"/>
              </a:ext>
            </a:extLst>
          </p:cNvPr>
          <p:cNvSpPr txBox="1">
            <a:spLocks/>
          </p:cNvSpPr>
          <p:nvPr/>
        </p:nvSpPr>
        <p:spPr>
          <a:xfrm>
            <a:off x="457200" y="685800"/>
            <a:ext cx="7215188" cy="1323439"/>
          </a:xfrm>
          <a:prstGeom prst="rect">
            <a:avLst/>
          </a:prstGeom>
        </p:spPr>
        <p:txBody>
          <a:bodyPr vert="horz" wrap="square" lIns="91440" tIns="45720" rIns="91440" bIns="45720" rtlCol="0" anchor="ctr">
            <a:sp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Trebuchet MS" panose="020B0603020202020204"/>
                <a:ea typeface="+mj-ea"/>
                <a:cs typeface="Segoe UI Semilight" panose="020B0402040204020203" pitchFamily="34" charset="0"/>
              </a:rPr>
              <a:t>You’re Not a Christian Simply Because …</a:t>
            </a:r>
          </a:p>
        </p:txBody>
      </p:sp>
    </p:spTree>
    <p:extLst>
      <p:ext uri="{BB962C8B-B14F-4D97-AF65-F5344CB8AC3E}">
        <p14:creationId xmlns:p14="http://schemas.microsoft.com/office/powerpoint/2010/main" val="1358415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6">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6">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Facet">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788</TotalTime>
  <Words>5465</Words>
  <Application>Microsoft Office PowerPoint</Application>
  <PresentationFormat>On-screen Show (4:3)</PresentationFormat>
  <Paragraphs>317</Paragraphs>
  <Slides>18</Slides>
  <Notes>18</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18</vt:i4>
      </vt:variant>
    </vt:vector>
  </HeadingPairs>
  <TitlesOfParts>
    <vt:vector size="26" baseType="lpstr">
      <vt:lpstr>Aptos</vt:lpstr>
      <vt:lpstr>Arial</vt:lpstr>
      <vt:lpstr>Calibri</vt:lpstr>
      <vt:lpstr>Segoe UI Semibold</vt:lpstr>
      <vt:lpstr>Segoe UI Semilight</vt:lpstr>
      <vt:lpstr>Trebuchet MS</vt:lpstr>
      <vt:lpstr>Wingdings 3</vt:lpstr>
      <vt:lpstr>Facet</vt:lpstr>
      <vt:lpstr>Who Is A Christian?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 Christian Belongs To The Church of Christ</vt:lpstr>
      <vt:lpstr>PowerPoint Presentation</vt:lpstr>
      <vt:lpstr>PowerPoint Presentation</vt:lpstr>
      <vt:lpstr>PowerPoint Presentation</vt:lpstr>
      <vt:lpstr>This Is A Christian</vt:lpstr>
      <vt:lpstr>Obeying The Gospel</vt:lpstr>
      <vt:lpstr>Obeying The Gospel</vt:lpstr>
      <vt:lpstr>Obeying The Gospel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Who Is A Christian? (2)</dc:title>
  <dc:creator>Richard Lidh; Joe Price</dc:creator>
  <cp:lastModifiedBy>Richard Lidh</cp:lastModifiedBy>
  <cp:revision>37</cp:revision>
  <cp:lastPrinted>2025-06-07T18:59:58Z</cp:lastPrinted>
  <dcterms:created xsi:type="dcterms:W3CDTF">2023-06-14T23:25:38Z</dcterms:created>
  <dcterms:modified xsi:type="dcterms:W3CDTF">2025-06-20T23:09:50Z</dcterms:modified>
</cp:coreProperties>
</file>